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3" r:id="rId6"/>
    <p:sldId id="275" r:id="rId7"/>
    <p:sldId id="269" r:id="rId8"/>
    <p:sldId id="274" r:id="rId9"/>
    <p:sldId id="271" r:id="rId10"/>
    <p:sldId id="267" r:id="rId11"/>
    <p:sldId id="264" r:id="rId12"/>
    <p:sldId id="273" r:id="rId13"/>
    <p:sldId id="265" r:id="rId14"/>
    <p:sldId id="268" r:id="rId15"/>
    <p:sldId id="259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 autoAdjust="0"/>
  </p:normalViewPr>
  <p:slideViewPr>
    <p:cSldViewPr snapToGrid="0">
      <p:cViewPr varScale="1">
        <p:scale>
          <a:sx n="58" d="100"/>
          <a:sy n="58" d="100"/>
        </p:scale>
        <p:origin x="-31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08E3-3468-49CC-A366-AF280763AB9F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D33-C09A-423F-A13F-33C645BA7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5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08E3-3468-49CC-A366-AF280763AB9F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D33-C09A-423F-A13F-33C645BA7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8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08E3-3468-49CC-A366-AF280763AB9F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D33-C09A-423F-A13F-33C645BA7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17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08E3-3468-49CC-A366-AF280763AB9F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D33-C09A-423F-A13F-33C645BA7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8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08E3-3468-49CC-A366-AF280763AB9F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D33-C09A-423F-A13F-33C645BA7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4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08E3-3468-49CC-A366-AF280763AB9F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D33-C09A-423F-A13F-33C645BA7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4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08E3-3468-49CC-A366-AF280763AB9F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D33-C09A-423F-A13F-33C645BA7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7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08E3-3468-49CC-A366-AF280763AB9F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D33-C09A-423F-A13F-33C645BA7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98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08E3-3468-49CC-A366-AF280763AB9F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D33-C09A-423F-A13F-33C645BA7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9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08E3-3468-49CC-A366-AF280763AB9F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D33-C09A-423F-A13F-33C645BA7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10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08E3-3468-49CC-A366-AF280763AB9F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D33-C09A-423F-A13F-33C645BA7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708E3-3468-49CC-A366-AF280763AB9F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33D33-C09A-423F-A13F-33C645BA7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16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3842" y="424541"/>
            <a:ext cx="5393871" cy="1844449"/>
          </a:xfrm>
        </p:spPr>
        <p:txBody>
          <a:bodyPr/>
          <a:lstStyle/>
          <a:p>
            <a:r>
              <a:rPr lang="en-GB" dirty="0"/>
              <a:t>This is me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300" y="395717"/>
            <a:ext cx="5463323" cy="2536668"/>
          </a:xfrm>
        </p:spPr>
        <p:txBody>
          <a:bodyPr>
            <a:noAutofit/>
          </a:bodyPr>
          <a:lstStyle/>
          <a:p>
            <a:r>
              <a:rPr lang="en-GB" sz="2000" dirty="0"/>
              <a:t>I am Charlie.</a:t>
            </a:r>
          </a:p>
          <a:p>
            <a:r>
              <a:rPr lang="en-GB" sz="2000" dirty="0"/>
              <a:t>I am 11 years old.</a:t>
            </a:r>
          </a:p>
          <a:p>
            <a:r>
              <a:rPr lang="en-GB" sz="2000" dirty="0"/>
              <a:t>I live with my Mum and Dad, Lauren and Barry.</a:t>
            </a:r>
          </a:p>
          <a:p>
            <a:r>
              <a:rPr lang="en-GB" sz="2000" dirty="0"/>
              <a:t>My brother is called Finn.</a:t>
            </a:r>
          </a:p>
          <a:p>
            <a:r>
              <a:rPr lang="en-GB" sz="2000" dirty="0"/>
              <a:t>I have two dogs called Millie and </a:t>
            </a:r>
          </a:p>
          <a:p>
            <a:r>
              <a:rPr lang="en-GB" sz="2000" dirty="0"/>
              <a:t>Reggie</a:t>
            </a:r>
          </a:p>
        </p:txBody>
      </p:sp>
      <p:sp>
        <p:nvSpPr>
          <p:cNvPr id="4" name="AutoShape 2" descr="data:image/jpeg;base64,/9j/4AAQSkZJRgABAQEAAAAAAAD/2wBDABALDA4MChAODQ4SERATGCgaGBYWGDEjJR0oOjM9PDkzODdASFxOQERXRTc4UG1RV19iZ2hnPk1xeXBkeFxlZ2P/2wBDARESEhgVGC8aGi9jQjhCY2NjY2NjY2NjY2NjY2NjY2NjY2NjY2NjY2NjY2NjY2NjY2NjY2NjY2NjY2NjY2NjY2P/wAARCAIc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j2BXJBJz146UpyAMDGOuDQSASSeg7d6YCNuME96g0HOpB6gj1zQSQxBHBGAajDAHnv+dITzkHp05oQrkiEEkZGTxkikJKjAOTnpTCxzkEg9eKC5JJJ5PcUxXNDSbf7XqUEIyQWDMB0Cjk136oM8DArmfBVnuNxdsOBiNT+p/pXWgAD3q1oTJ3Yix4FLtxTgOKcBnvQSMAoFOOBSFgKAAHFLmmFwKRpCelAEuaTcAeahLgdTimNKo70AWd4x1pC4qoZixwqk/hQFmb0Ue9UotickiyZAOtRNcKOnJpggzy7En2qRYlXGFGfU1apkOolsR/aHY4RSfwoAmbqcA+9T4wPb2oyBVqCRDqN7EIhGfmYmpljVRwo/GjIoDGqslsS5N7jwAKWmAntSgE0CFyKMigIT2p4jOOQaQWGA0uTTiEQZZgPxqCS+tYgcuDj0o1AkwSOlAQntVCXW4l4iQk1Vk1a7lyI49v1o26gk30NrZjqQPrTHmhjHzSqPxrnma+lJMkpAPUA1G1uvWaYn8aXPFFKEmbcmrWkZ5fJ9qrya4nSOFmPrWXm0j6kMfzpDfRrxGmcVLqLoWqb6l19UvJeI4goPQntULPfS/el2iqjX0rcKoHuBmm7rmQcsQKn2kuhSpxLRhJ5lnJ9eaQ/ZUzl8ke+aqi1kc5ZiTUqaeTycn6UnKT3LUUth5u7dPuoT+FNOoHJCRAe5qZbBVAyAPqak8mCPlnUYqRlX7ZcNkBQB7CmlrlupNWjcWcYxv3H2qM6nar91CcdCe9IZAIZm7nn3qRbORsZzTX1jAO2NRVeTWZiCAwH0oEaKaecZP6mpBZop5ZR9TWIdQuZm2ozsTzhetQPczFyrFgw6gnpRcqzsdEVtk4Mqj6UhubJP48n0ArmWmfPJ/Cr2k6dcapOVQ7Y1+9IRwPb60m0ldiNY6nar0UnHrUbazCOkQP1NXI/CkQPz3Ln6ACp08MWKnDGRj7nFZurEZkHXMHhFA9etNk1t+ilQPpW7JoumWygmEEk4G5jUFzYadLbNGkUaMR8rA8g9qqMuYRgvrUx6OR9BUR1WdjjcxJOMCqmoWzW8oIBCnp7EdRTXcsqzoACThgOMEd/wAasDSU6lJyIJz+BqVbHVZOltJz68Ve0nxUsUXlX7klR8sgGSfYj+tS3HjOFci3gaQ9ixwKzd76AUF0bVnwfKCg+rCpP+Ee1IgmR40GM8tVW78V6lcArHshU/3Rk/maybi/vbgkz3EjZ7Fjj8qFzdRhLcPHIyFiSpIODkcGmfaWPUmoSCT6+9GDmrAtQTI0g852RDnJUZP5Va32GQPPnIzz8oFZmCKXNIDWR9Lyu6W4IzzhR0pb6TSBasbN7hpyRgMMDHfNY5NISPSmFiYyLtB3Etk5HpU0KrKcCTBNU80AkHI4PtQI3LfSJJSNsygGta28KySDJulGfQZrnLLU5LdgGJIrrdL1ZZAMNz6ZpgRy+EpQhMdwrEdiMZrEvNMurN9sy7eeDng/jXoNvcLKoIPPpRdWkN5CYpkDKR+I+lAHmZhmB4JP0NNKTg9GrS13SbvSJN6MXt2PDensay0v5lIyQee9ADxHcsflRz9BUwtdRUbhE+PpSxay6HlR9RV2LXTnr+BoAzGluozhlcEdiKBczD7wP41trrUTH94in6ipmv7KZMSQrgjqVxQK5jwx+epIlUH0HWrGnTC2ugkyg54BNVL9IUlD2pKg9QD0qNpmdFJ+8pyCO9IZ6JptwJIth6jp7irmea5rR7oyQJKD8wGDXQxuJFDA8EUASGobyET2rpjkjj61MORSj0oA5mEn5kb7ynBFE1xHApZ2AqXXLd7eUzw8bhyO2a5C4uJZXPmEkg9M0CsaN5rLMSsIwPU1lyTPKxLMSTz1qMnvU9rC05Kom4gZNAWISc80Akd61YtFupRnySB6k4FMn0W5hBOwkY6jms/awTtcvldr2KKzSr912H0NWYdUuYekhOPWqrRMjEEcjrTSpHatlNrZmbhF7m5b+IpUwHUn6Vow+IUcDLAH0IrkeRxSg1aqdyHT7HeR6sXGVKn0xVmPUufnXj2NeepLJGcq5BHoatw6tcxEAkMPQ01KD3JcZrZnfrcQSjDBTnqGFVbrRrG7BIjCse6nFc3BrasQJEKn1FadvqKMQY5cE9s0+RP4WHO18SILrwtMhLW05IHQN1rJmsr+2OGDDHfPFdbFqTDAYBh6irAube4G1wOezCocGi1NM4Jpp1+8CfrUbTFuowfYV2t3ottcHegAPoDgGsu60mGNtrRMpxgEdKhxKujm/MIOQcfSlWUir0+norMEYjHXI4FUHiKk4bI9RUOI9GOZ9x4GK0dMlZo9iruYZPXtWTk5xzU9tcNDKrAkAHBx1xSa0KWhtLK0uAFwQOR6Go413krkBhkDPc0LMoO5SAzkEA+lAUkFmBYEkgjjH0NQzQiIKuS5I29lHerT3CNGzAHIxjHUGojJgqoUkldwyeg96a5KxqwUsc4I9fekBajuAFJwSAQD6n3pPNIYsGBRe2MHOe9UlypHmBmJBIHQADnNWo1DkkHd1JK9vTigCEsBMwYnlixHoPQVCGALzFSEHAGSc46mrcAJLuxOGBAyOmOpxUWxZIwQzEHgjp0oAiaR2jVQyrGWyB3p0ZVVJfjPAPPJ7D2zTlhEiiVSoRQc59fQVJAFlBEhUqCGwRgZHTHvQARSLIQVBBU5HHSrIL5AkCjcM5B4BJx+FRxmNg6jhzyTnnHt61OEQ+YpJYAAgMDggY5B+vFAD1Qb3jZipA4wMnn19KlTPIYDcpIJznpTYpoZWLLkEMAAT7dPcVIJUkkdQyq2CcjkE5pgeaFcgg4GO9RkkEgg57049eQSD19qaxJYknPYVZIxiCcjpQT0xSd8EZoJGOKYgJOaCcD6UA4HWrui2Z1DV7W16q7jd7KOT+gNNCO70CzNno1vERhyu9vqef8ACtHtVqSNR0AAHT6VVeRFOCRVEMXcQKQsfWoGu0GcDNMM0sn3VIH0ppNhdIslh3IFMaVR1OagEUjH5mAFPW3QYyS31q1TbIdRIRrjngZzTQZXPCke5qwsaryABQSPWrVNGbqMhEDHln/AVIsKjtn604sB0FNLn1q1FLoQ5tjwAOmB9KMgUzJIpBk1VhXHlsUm4mgKTUixE84NLRC1I8k0oBOKlEYUZYgfWo5Lu2hBJcEj0NBWwqxk44qVYu5rLm12JciMZNUpNVu5+I1IB/Cl6sLeR0J8uP77AfjUEmpWsIOWBIrn2S5lOZJiB7GkMMCcyPuPuahzijRQbNSXXgMiFM/hVWTUb2bhQVB9apm8gjGEXP0FRtfStxGuBUup2LVPuWjHcSHMsxA9AaaY4IzmR8kepqkTPIcljz6U9bZm5Yn8ahzkylFIsm7t4zhFB+gqNr9yD5aAfrTo7E8ZGR9KnFoiDLEAe5qSjOaW5kP3jg9hSC2lc5JP41oO9rEPmcE+gqu+pwpxGmcdzTAjSyJPQkmrCWQA5AA9zVOTVZWJ2AAdsCo1N9cn5EkYH0BppNibSNIpBEMvIoPtTHvbSLgEsR6VXj0TUJiC6hAf7x5q5D4YLEGacjvhRVKnInniVX1dR/q4gPc1DJq8rYAbH0rpNP8ADtgsv7yMy5B4YnH5VJd6dp/21Fit40jthvkYDqewP061Mo2dioyTRxst7MzYLNz2qtJcuTgk5960tSuluLmS6KhUU7YwBjOOn+NZLsZQWON3Q+9SUIZmI603zWJ5NIOKPxpAO3E9T0pCSRSZ4xmnKTuGByDQBqWdwun2jFcG8m4Gf+Wa/wCJqm5KkliSxOST3ND4ILSfMzcknrVZiSc5J9M0WtqVzXVi9pdhLqV6sQbavVnPRR/jXoFrFZ2FqsEAAVR26k+pPrXC2GsvZW4iigjBJyWJOSfennxJdhshYx7YJrCbqN2SNlGna7Z3UUzSy7Qh2nuO1WCoHUgfU151P4k1KZdom8pR2jAFZ8l3cSkmSeRieuWNVCkkveMptN+6d3q1/YRsBNPGxUcKDk5+grAutftgGW3tSxPQscCudJJ68n1pCSa0VkrIlFq6vprnIkIC5zgDvVYH3PNJQB7UwF4pdxHTFNoAoAduPqaQmjFGKAAHBpRyKTFOUdqYB1ppH61IFpGWnbQCPmjFLRjFSAmPegClxRQAYqe2uXt5Ayk4B6VBSigR2ujasJFGW5FdRbzCVQR1715Ta3D28gZScZ5Fdno+qiRV+bnHTNAHTTwxXMLRSqGRhggjrXAa/oR02cuqlrdj8rAfd9jXfQzLIoINFxBHcwtFKoZGGCCKadgPLFtVkGUcE9weDTfs7g4wa1db0eTTLvIyYW5Vh/I1Dply8832YoXdzhCBk5rSPK9yXdIpeWRwwIP8q2NL1ZbdBDeQrND0DEZKj39amm00qp3feBwQeoqg0WJQiAEDrVSpXWhCqdGdKLDTLyMSRwoynkFTWHrmmx2LI0AIiYY5OcGktJZ7GQvatx/FG3IP4VfvLyPVdOkUlY5EG4qeCMelcrUoOzNU09iloN1scxE9elddYS9UJ9xXn9tIYp1YHHNdlYzghHB9jViZvA0UxGyAaeaBlbUbf7RZuoGWAyK88votspOMZNemDkYNcX4isvJu32j5W+Yf1pgc2eK2vC8JkvmfOFReR6k9KyGXBIIqzp9/LYT74zweGU9CKyrRlKDUSoWvqd5QQCMEA1Vsb6K9gEsZ6dR3Bp0szD7pAGa8GFCpOTR0OSRHc6bbXAJZAG9RWbLoUeeNwH51sRzAqN/B9aeyhh79q7IValBqM9iJJTWhzcmgsF3K4yTwCKqPotwMkLkD0rrANpBzkg556VoqEdVcKDx6V6kZKSujBpo86ewnjOCjfTFNNnMuCyMPwr0G6hUEOqA+oxTkSJwHMS88EEDincDzwIV4IIPuKcpI5Bwfau1v9Mt7hgwhOSOSowKzJfDoYExllJ6AinewjFivZ4iMOSPQ1eh1YHAlXB9QaWTw9dr9wbgenaoTol+HK+SSQMnB4rSNSSIlCLNe31IHBjlyO4NaC3iTLtlUHPFc02j38SqxiI3HAwRnNWobHVYpFQxAkjPLD+dWpxluQ4SjsT6hZAEuobYewOMVjT2EhBa3cSY6qRzXSN59vB/psWIzxkHOKpzWqsvmWz5HUAHkVfLGSJ55RZyrhkYq6lSOoIxSZ7V0620WoKYrhMSDpIBz+NYeoabLYSlWGVJ4YDrXPODi7G8ZqSLNlMXtyuBuTkk9cVd3IYjgkqeODj8hWHbSCOUbidp4OPStnBBPAAAyvp0rCSszZO5CJSWJKsB0BI7U9FZtmSQMEZB4AoIYxqxIwpwVHf2pNrMrEgq4IAXPQVIyaJRGCXYscc46Y96WJ+uwDc5AwOD+NMZgsKqF3HGCwH86fCFMpVcbyOD2GelMCQ7SWLbtxwQBwAemPeq4ErTOsxCFeoAxn6fhViNdsbBlLYYAn3GeRTE3EEgAgHaSx5A9Qf6UgGsIxlDkKylguOvp0qvLIssiBYBHkZKg54qyZVhYEpl0yFJHBOelMlkFxIsgdQSxDDGMEelMAiuXhdVVVJibKkgYz657iraTFpQHcSu3RSMYJ5GMVTQsjkELIuMMx4AB6D61GGbzVKAnnBIJz+B9hQBciVXDggxFTkOTxjpz+NWcoCBnaRkEgcH2BqkiESlVdgGyGBOQPr61ZaZo5Au5RkEHAzkjrSA88LDIzkj2OKjyB0HTtQT2pCTg+9akCcmjB6k8Uv1pDmgQGuh8Gq6X8t0q5MabRx0J/wDrA1z2e1d74Ttfs2iI5GGnYueOcdB+g/WtKceZkTlyo0i1zKfmbAPqaUWwPLMSfapcjvSlwMgV08iRzOo2IsSL0UfU80/AHf8ACmFjSZJNVYhtseWUdqQvwcU05zSgE0WFcNxIpuSaeFJNPWInnp9adwsyEAmnBSR0qVvLjBLuB+NU59Ut4QQCCR2o1HYtrET1GKdtjQZdgB9aw5damlJWBCffFVyl7cnMjlVPYHmpbS3ZSi3sbc2p2sAOCCRVGXXWYlYUJ9CBVIWcER3TPuPuaR762gGIwCcdhWbqLoaKm+o95r65OSdoPqajNoOTNIT6jPFVpNTml4jXA7etQ+XPMSWY4PvUOo2WqcUXTLawdCCfbmo21Ik4jQ/WmJYjqxJNW47ULgqoHuajcuxTL3UxzyAe3SnrZsSDI3PfmrxCICXcDHYVC99bxj5RuIoARLNAOASfephbKoBJAHuaz5tWc8IAB0zVf7RNcOAZQue5OBQM2Gktoh8zg47Cq76nEgxGuTUMOn27MTc6lDGMZ+XJzWpaR6DbAEs9w47hCRn6YoAyzf3U2RFG2PUAnFOisNTvCQsUgI67uMV00etWoUpbWNywHZYcZFQm/vmYNBptwMjBLEDI7ULzE7mXb+FruVQ8siqAeQOTV9vDNlEVfdI6nsTjB7irSXGsMBtso48EkbpR+uKc66vKpV2tIwTnOSSKu+pLTaGRafZw4KQICO5GTU5aKMHJVQPwqAadfEHfqMa/7sX+Jrj9U1GdpXgNyZURiNwGA2D6VbqLoQqbb1Oiu9etrclYgZSDjg4FUn8TS5+WGMD3JNcsZCabuPqazc2zRU0jqV8U3SNuQQjH+yT/AFqkdanlikgkmVUlYs7bckk+/p2rDyfWipbb1KSS2Ldw6TQgl8FTtCgcEetVhgdzTcd6KkYvB6GjikooAMe9OVtpyBk+9NFFADmcsck5p0UbzSCOMZY9Pao6uWMqQwXLFsSMoRfoTyRQMquArFQQcHGR0P0puKUgA4HIoxQAnJox3pcUYoGJjmjFLijFACYoxS4pcUANxRinYoxQITmkp2KMYoGJilHB5owaMUxEqjjNKVyM4pIj2qcAEYraKTRDbTLSWaTQo0druBGGKvgg9+DSvpEMcbsWclSAQoyQD04qg7PEyujFSpyCD0rSj1eA72khdXkUBzGQMkdx6Vk1ZlLVFVNMEzEQyEKoyxdSMVXmsmjUvHIsqA4JU9PrWrFqFqisGuJpFYYMbqM4PcGqhs4Yn81bpWhJyAvU+xFSBQeCWMgOhUkZGR1pgU554rRvLtrlxgBUB+UY5H41TYZJwOaAGjgVPaXbW8oIJxnkVEsUkhAVSSfQVYFlIqlmGMdjQB2OlakGVWzlTXQRTLIoII5968ztNQe3YRkDYD1HUV1el36llYnJz60Ab95aw3tu0MyhlYY9wfUVxcOnvouuhXB2MD5cnqP8a7eOQSKCDwahv7KK9gMcgGRyrY5U+oppgYWprcXMyGMRgMoBIbBb61mK0EErQyKVZTgtjIJ+tMvobiyuDFISGU8HPUeoqrLqBhkQhd4Iy4bkZ9jW0KnLozKcL7Fy6iCp5sLA45BFYlxK8shZsA9MAYrbhkiu4ma2O1sZaMng/Ssi6UJISBjJ6elVUSkuZCp3TsyNeQD6V0uiy+ZAFJ5ArmozkEZrW0SYpLtJ4rmNjtLOTdGAeo4q2OlZVnJtkIzwRkVqKcigBR1rJ8RWwmsxKBlkPP0Nap4NJLGJYmjIyGBBoA8yuU2uQeCDVcjFaur2xjmPYqSprO8sHk0AXdEumgvQm4hJOCPeuocZGQOO1cYgEbhgeQcg111hdCeBWJGSOR6GpaQ7tllFBUAjNWIlLAgDgd81FnFOSRlPBxnt61z1YKSaaHFtMe65GOevapbR/LOw5wemRUYJDZ709rhQRlSSK58JUWsGy6kepcYBlI7GqURaGcozZU+pq3HKsiBh0PUelMliSTkgZHevR3MiYAAAZyaY77WAIwD396aCCAQckcHB7U51EkZHqOKLgKTgClzk/WoYnLIVb7y8H3qQZI+nQ0XAWRQ0ZU9DVW5ukhVQxJkXpgdatYyc1FLEjMrOobaecjtVJpPUVtNCrc6jazW7xMrMGBGMd644XNzZTkKxAB4B9K7pYoYpuUQB+mQOvpWZ4msIZrPzlKK6emBkVfNbYnlvuZFrqiyyK3EcvfPRq1ZvJv7UrIBkjkdwfWuP2MG7g1u6Ij3geIS7ZFGVz3FUpqXxEODj8Jj3lo1tMUPIzwR6Vds5t8CgqCRkEntU+oWs0cpEyEMBgHsap2/yMyEH5hwPeoq09Lo0pz6MtYcKOSQeBkc/WpGVowxj2sSASSeTTSrCEkEZUA4yTinRyFp1ygIA+nFcxuOQmWEBSQO6kYyfX6U1JCrEkYZSV3AZxQVwd6sASScdxQuQrIxB3EnJ70gHzlxtYqwXGWZORgUluVkUoMAHnJOeR3psTNHhlZgMldvUHPtSrEhdsSAMCCSemfSgCWaE7VaOUuuSWX0A64NVHBCrcYYQg4B9W9DVt5SkQLOAGJIJHQD3/Gs6RjJGFkYZYlyM4wfb8KYEkak5DFmCnOexyO9TQOyyISPJCnaxxkEnuKZHEdqnBiAGQTk5GPSp8eYWUuCFAPAzg0gGwMoDEIxBYgFhwOeuO1W/MjA8pUZGB5zzk+tRRFTuyjqCcZPODgkYHpgU/wAxZIIztDMMjIOOnY+vagDzg5zRkdzxQTSD8a1IF6DP6UmaDn1pOTTEOjjaaVI1GWchQPcnFenxRiGCOFR8sahR+AxXCeF7b7TrcJIysWZDn2HH6kV3xJyT611UVZXOas+gAGilUE9KesZJ5ra5hYjHPFOUGnMY4hlmA74qrPq1vCMKQTS1HYtqhPbrSsYohl3Ax71hy6xPMSsKHnuKgMN1cHMjlR6ZqW0tylFs2JtWtoc7cE1Qm1meYlYUOD0OOKiW0t4fmkbJ9SabLqMEPyxgMfYVDqpbGip9xPKu7gkyuVB7A04WsEI3SMCR3JqlJqU8pIjG0H0qHyZ5jlyT9TWTnJmigkaD6hBCCIxuPYAcVUk1K4lyI1Kg+lOjslGMjJHpVlLbaMhQo9TUlGeIZ5jl2Jz61LHZAdRk1dZoYR87gn0zVeTU0UYjUfWgZNHaBR0AHqaexgiGXccelZMt/LJkFsD0FVWmLHJOfWgDZk1OKMkRqDjvVR7+5mOEByegUVnGQ5qWO/niBEbbfoBQFjRg0y/uyCwKqe7HFatt4dtVXN1OxPcKQBXNPqd44wZ3/A4qF7qZ/vSMfqTQFjs/7M0KIfvArEf3pDRv8PQdIrfI9RmuIaRm6sTTdzetILHcnW9Gh4jijz/sxio38WWcYwkTH6KBXEkn1pOTQFjr5PGSjlIDz6tVaTxjOfuQqM+pJrmcUntSHY338V3zDACL9BVeTxHqMnWbb9AKyKDmmFi++s38gwbl/wADiqTsXJYnk8mm0CkAGkpTQPpQAUhpTRg0AAooAowaACgCiigYelFLgk4AJNO8sjqQPr1oAZilFOwo65NISAOB+dABjIoApccUoFADcUoHIzTsUYoGN7YwMg9aAO1OIHqKTFACYoxS0uDQA0ClxRRQAYoxRS8UAJijApTSUAKvBqdCPWoAMmpQrAgDknsK0hKxMlce4DKR6ioFjZzhQT6ntV1Igoy5yfQdqR5AoPQD0FKbTd0EVYiSFVGWOT+lDECpYLa4vJAkKMc+gro9O8KnAe7Yg9QAf51AHN29ncXbBYo2OT1A4roNP8KkYe5fpztH9a3Ylg0wJFIFVGOFcDAz2B9Kh1HUhEpXcFA7A8mmBUure109d0aBgPvd8D1rD1KdH+6SSeij+dOu9SeTcsfCngk8E1nhQAAR0pAQNESMkjPXAqexvHtpQCSFzSrgdOlI8aSA5yG/SgDstJ1ISKoJyD71uo4ZQQcg15xYyyWrAlwVB9a6mw1mFUxI44HIHJP0oA0tX06O/tSDhZFBKt6ex9q88vI2VirAgj1GK9Ht5vtse7AWM9Fz8xHv6CqOv6MuoW++IBZ4x8uB94DsaYHn8U728qvGSGB7d6vXzLcRLcIMbhhh6GqNxC0UrKwIIPIPUVJbuTG8RzhhkfWqjJrQTWtxqKQcirdoxiuVOcZNVFLKBgHFWFOCrdwaljOwt3yqOOxxWzEwKgiud06TzbcDrxW5ZPuiHtSAtHpQp4o7Ui8GgDm/EdoPPLgcSLn8RXLEEEj0r0HWYRJaFwMmM5/DvXEXcflzsOgzkUAVgPatLSp9jFCcDqKzyB61JCxjkVhnrSYHVRTBgAT+NW1ReD19KwYpirAk4rZtJhLHjOSK5MVz8l4mkLN6k5Heo36ipaay5HHWvMw81Cd5Gs1dWQQSiMkEEqal+1DupIxg1RaZFYqWAI7Gl3gjIYH8a9pO60OdqxPHI0bF1UkHqO1SLczBCQgKg9aS1kV1aIkc8ilt22u0LcA9PrTVxDFmdpQwADHjHanbpwxQE5JzgUwwsJ9inBJyCaumIsVYnDL1I70WYFSQzRkbnPPPFRM7nOWJH1rQkgWTG5jgdhTBaRAnqRjjmnysDEvkcgOrMcds9Ky7lTIuSST7muwe3i2j5AccketM+zQRyLIIk2kY6dKaTE2cJJGVOSCPwrS8OEjVoscZBH6V0etWUVzYMAFVkG5SMDpXPeHFzq0YznAP8qqwXOturWO5jKyKCOx7iuQ1Kya2nK9CpyD612prM1uw+12peMfvEGRjuO4q4zsrMTjrdGGZozAJgCSAAwHQev61BGQM7yx3DC88gHoKitJVEhSQlcHOPX2qUx+WyyjlyxPTgZPasJaPQ2i9ByttzCqeY/bHYe9OwpZpt2cjAVv4afLGkM6MhYE8kg8k4pq/KWUn5j6jJ55/GoGJbgqN+CyLzknk59KQYIAWNQjN8wJ5x657UqkeUQQQwIGD0IpjglWXaFBOQc4IwemKALyrEoIcCWLbgA4PJ96zru2FttlRlOTjbjJHf8qkkZHKxKrruOSF6E9uaS3AZjEwJdTkgc4GOv50wGxu7KpkAAY4XORx3OKcgLKQgCk9McfnUyypExWVUlPB2gZAPfinCzclhCVKODhWOOe2D6UAQFBGVVpW3Hn93gjgcAn8a0PMDjdLtQgBQoHcD9cis6NSkgjMYjZQSVznn8K0YJcxFmVSXGckZweMEenegDzHrS5GMHqKMZNBGB1zWhAmccYpM0GgnimI7DwNZkw3V2RwxEanHpyf5iuoby4xl2A+prlNJ1B7TR4beJTuOWPvk5qbF7dN8zFVPqa7I2jHU5ZpylobU2q28IIBBIrOl1maUlYVPPTApkenxIMyMWI7k8U97m2thgFRjsKl1UtgVJvch8q7uDmRtoP51KllDEN0hye5JqpNqzMSIVP1PeqxNzcklmOPSs3UlI1jBRNOS/toBhADjsBVOXVJZOIxgUxLIA5c1aitlA+VQfc1BRQCXFwcsSfxqxHZKuCxyfSrpVEGXYAegqCS+hiyIxkgdaAsPjt9v3UAA7mnt5UQzI4+gNZs2pSNkA4FUpLgsTliTSGa8mpRx5ES5PrVKa/lkJBbA9qjtrK6ul3RxsQehxxV1NBuW5cqvrk0AZbzFjyST70wsx6ZxW8uhwIMy3CD1GaX7PpVvy0pbHvQM54ox7HmnrA7cBCfoK3G1DSoRhIgxqJvEMSjENuox3I5oAzV0+4bkRNjtxUq6Tct/Bj6nFSS+IblshQFHoABVKTU7qTguQPrQBYfS5UI3so+pqu8AQkFhx71C9xM5yXJNRlmPJY80ASlVBxkD3ppKjvUf1ooAcSDSE0maM8UgAk+lANJmjNABk0tJ2ooAXvSd6KCaADvR3pM0ooAUc1Z8nbAr55J4FVhwRnmppLhnVVxgKMCgBGUdutMZGUAlSAehxxQGYdDilaR2GGYkDoCeKAG4x9KACSB60lOU4OaBkgIUEL17mozz1oySaOTxQMQ0+OJ5SQgyQMmmdKs2V0LVmYqW3AAAEcUARm3lCklcYzwSM8e1AjfGduT6dxVh79HGGiJOOGyAw9eaDexkYEBBPUgjJ+vFAisDxntQQQM47ZpyTRITtiOD2LZ/pQ06lCoTBPQ55H6UDIywoDCm5q5Z6XdXmWRBHGoyZJDtUD1yaAK2c9OaQkjrWi8dhZBdsovLgNyAD5YGPXqTVW5iAYOowrDIHp7UAV80ZOKCPSgA0AGSaeoyeTTAMU8Ng9KAJNigcjJprHJHTA6YoL5HFJnigB4k2jGAQfzqaI5IPQmqoBJAAyTViPIIoAllbaOOpp2nWb3t2kSozFjj2A9TSRSRjzfMBJK4XjoT3roPDt9HbQOioAWbhiORxxQI6DT9NhsIQqKAccnqSfrUs90sYIUgkD1ArMu7yV1JR/mU5A7HHUVzes6pPKRAMIDy2ODg9qAL2rayk0bQoBITkNkcD6etY8k7yxojuzbBgEnnHpVYZwPWpI1BPBH496AJAABjn6mmEEEknOfarVvahwWkbCj0NO+yKSSJOO2RQIqAE04jB4OR2JGKn8gAgcnPepDZkZKkHPrQBVBOMVIhI5UZP0qzHZgMNwJ/lUzrDAMsAABx70AJbvMACsrR4PQHFaUGr3MI2+d5hHTcM1gNM8jkglVPYHpU0TheDwR0NAGhrcMGpwG6gAS6QZdOm4dyK52M7SD6HNXriUq/wArHPfFVXXcxdQBnqAKYAACGB+opyjK+4pwjDW5fcA4IGPUUyM8EUMDoNFkOwA9uK3bFsMyk9DXL6PJiTBPFdJbHbcexGaQGqORTTwaVTwKG60ALIgkiZCOGBBrhdXiMbgkZIJU/UGu7U5Fc14it8SSEDhgHH170AcvuHcYpQR60pAI6dKbsGOtAGumJbRJAQGAweepFS21w0bcZB9qzbN2UMgOc8jNWAZdpYr09O9S1cdzoLa5LAAnn3qUzBXw3APAPY1z8F6UYbwVHTmtSOVJo8bgQawq0IVFa2pcZtMnvrRbmMkYDjoaw9s8TEZbg9jXQ25OzaTkjv6iqWo27ZDoQAeoI4rloTlTn7OZc0pK5RivJ4ZAwbJBzgitq5nDW8d2ikqQN2OoNYmGUkyKcdiOldDaQwtYqseTHIOcnODXoowHx3ME9ut0CQF4JxyPrVqN1kjDowKkZBrDsCbS9ktJgfLc456Z7VftbeSLzIJFJiBypJ4+lNAXc0ueQfWmsMYPTtQCMHJA9cnpTAcxGQAD0zmqNzbTTShY3IQjOCeAame9toiBJMgOSOueaqTa1ZqMqzEg5GBTTsxNXQR6Y0pZZZiCDgjrmo7PShZayroSUKE5PY1Xl8SRiYNDAxAGDuOM1f0fUpdSeRmjVFTAGOTz703K4lGxq9qQjIpaQ8VJRzOs6cLe6FzGMKxyRjgHvVMj5HErhHByhHf0z6V1s8SzRlSAR71z+qaciqs6DkHBB5wR0qZK5SZRcTGUuWBKphQD19T9aUEsowoO4YYZ5571FEjGYnPI5II5qbaygOxAOTtGOprMsaxATYSCQOPUHsaSYhV3hXDMAQTzj1FRSAb2DRhOMkk4yfWp7g7YUYgAlckqc/higCIKXYsoVQAMjd3qNIpUZkC4Z+pBxjvnNK7eWSoXD7ckqMjB609wZEQls7cAHGOaAHNFHGpJBM5OVOQA3brTJDKdz7pFZSFKryc49akdW+zGOTaw25Yj+HnjJ+uKjRrmYlAFDZABVshiOKAJUjYZlC4JUlSBxu6AH3qxGqqpAJJVcMWBHHf8c1HHuWJUVykgGSGHU9M1MJcMeSwwMk8AUAeb54pCeKU5GaTIxWhAlOhjM08cQ6uwUfiaaTmrGnqxu1ZQSVBII7GmhNnZMba0QLlVCgAfhVObV1UkRKW9zVJbWWZsyMcn1NWI7ONOCMkdqsmxE11c3JwSQD2HFSR2JY5kb8zVuO3YckbQOhNPea2hBLNuI6gmgCOK2QEBVyfWpxGFBLMFHoOtUpdUBBEa4x0NUpbt5CSXJ9qQGs93bxDj5mqpNqbNkAbR6isx5TnGDUZdmP8ASgLFuS5Ln5iSc561EWJyegNEURPJFEpHSgCJiSeTSKwVgSMgHOPWgikxmkM1B4guljCRhUUDAAFVZNUvZclpm59Kq4A7UCgBzTSyfedj9TTCCepP4mlGDS4OKAGbQKMCnYo2nNADSOaTGKft7GggDmmBGf1oFOIHpQfoMUANIPagCnZoAoAYeKQmnNxxTaQBRmijFABmjNFFAwzQeaKBQIUDPJp2BigCl/CgBtKTQaMUDEopcUlABmil/CjHFABmgGjgUuOKBiE5xxjA/OiginpEzAkDpTSb2C9hmKDT2jZRllIHrTAM+5oaa0YJ3A1fTSpVi867dbaPblRIfmf0AHXmn2EZiZh9kWacEEF84j+o6E/WpGa1EjT38rXc7EkxqcDPuew9hSAbC0AlVdOsWncAYaXJIP0HGPrUtzHLIxbVr/ac58pTuP0wOB+NQT6pPInlQBbaH+5EMZ+p6mqJBJyeT60AaIv7S2GLOzBYDiSY7j+A6CqM88tw5eRiT9MCmY/AUu2gBuKADTselAoAQCgD2p1FACYx2pxGQOMUdqARgCgBYsK4JJAqUdevXvUGRUisOBmgB6gFiD3HFW7NvLkGTweoHeqROGB6VahY4BzkAUAaUt2ysx5BI9f1rFum3XDMO/P41pMdy4PIxxmsycHfknpxQA5MNx7UKwUEEZGc+9RK2CKcWBIIoAti5AACnAHapEnDnGRWfkdxSqRnvmgRqGQE8kZFSpLggdfbNZKsc5BPFTCRs8H8aANJdRiil2srMR6djUF8/nTAggDGcelV4o5DKJRgkHPPQUkjnzCQck9xQFhwO36d6RpSTx0pok/dlSOc9c/pTAccmgRICWBBwMc5PWkjHOM4zTeASRnHvT15PHBoAWSN4lEwXKZwSO3saSEAsccgjNa+jqk0jWs2Ck6lSD69jWbdWMmnagYXyVJO0+ooAnsH8u6X0JxXTxnDRtn2NcmjbZFYdjzXTQNut1b0INAG4hyoNObtUVu2YwfUVK3SgBUPFZ2tQiSJGx0JU/Q1fQ81HfR+ZaOB1AyPqOaAPP5oykrKRggkVH+lXtXTy7wsPuuAwqlmgB0LFJVPbODWwu1QpU4I5OeRWJ9K0omMkKsCM4xSYy/LDDNAGBUSDkg96qwEIxHSntbTpAspGVYZ47VX3cg96hST2Y7M17WXDjJPpV2ZBJGynoRWJbyncB6mt4ZwPXFefjXZxl1Nae1jDZdocHcEPGD2PtU2k6kbMmOYFoScgjkr70X5AlKMvBOQSeKqsEVQAQSewrvpy5opmMlZk2rah592HtkO0AfMRgk09/EV0YgggUHGC3JP1qkSM4AFLnIJOParEOfWrqUYZmHGOOOKrveSuTksSeuSeaJJooxyQT6Cqkt075A+Ue3WqAma5CghlBPp3qvJcNIMAAD0FRZJznrQATzQAoYnnNdt4Yt2h0wSMMNKS2PboKwNF0SW+kWWZSluDkk8FvYf412qKqKFUAKAAAOgFAC844qPJPWpabtBJzQAgOTgZqvd25lgkVRksp49+xq0AAOKAcEUgOMWVyWUAAAc5GDke9LC4MBzn5iSB6GtDW7MC7bCnbNggjoD3rOVTGxQgB0I2jP+eazejLWoNH5rBQCCDyrcmlnXaCGAULwSOw7Ck8udpdwQ4543cg9ScelJuRzslVipOTg9T/WgoaSXIYOFLDAOBgU1I3IaITKEQZJYfyqZrcNH8sRKk8t6Y7UsZ/eBXHDA4JHQ44pAVopQSYiSQ4wFGMknocd6fAQC4jPlKDtAxwx9fakFuN4MBLS4wWbgA+lTRLNC3lSHyyM/MO5xximACZ9qIWUg4Kluo5wRTopTIzpJHgqMqwOARnpjv/8AXp64WFg6ZBfksMnB6YP1pDCqnCkEqMMCTgemKQHnZOR9aSl5oIxWpAlbfh62Zo5pgAQSFBP5msTvWzaXbW9gkS8ZJYkepoQmbRCRjMjjHoOKhk1KKLiNQT6msaS4ZjyxOaiaQkYz1qhWL82oSyEndgH0qo8xJJJJPqaiySMk0Hp0oHYXzWJGOKtIRFCSTyf0qCCPc2T0HNFxISQBTEISXbjkk1oW1n8od88jpRpVn5v7yQcDnFX7h1UEA4AHAosJsqTYjUgY6VQc5PWpp5Cx61XPPNIBrHtQgySe1KcZ5GaGbIAwMDsKQxDwT6Uoxim9TTgBigBccZxR7UmeOtAPNAATzSjPqaTHOcUvIoAO/rSGig80wEwO5o4pwA7gn8aQqD04NACKMkHtUw2qBgZPqaQIQo55NNIxQA/GR0/SmNCrHoR7inqQakH4UAVJIjGQSMj1pgxV8gEEEZB7Gq0sW35lyQe3pQBDj0oxVm2s5ruQJDGzE+g6V0un+GYoFE1+4OOdg6Uh3OcstNub5wsMRI7nHArZm8OwWli7zzZmAyADgA1o3ms2thEYrVVXHAxXM3upTXjEliAT3NAimOCaUcim9ByaUGgYpHtSYpQaKAEwKMZpaXFACYwMUACiigAwPSjAoooGAGSAOSelaCRBVAA6Dmq1nDJPcKkSFnPRR3NXSSuPMRlzwDjANdNFLdmVS/QrXh2qqevJ+lO0loob0TSgFYlLAEZGcccfWq9zJ5k7EHgcD8KYp6471lUd5FxVkXr/AFF7pikYEUGchVGCx9Se5qlt+lApwFZlDQAKXFFJ70ALikopM0ALSc0U5FLtjOB3NACKCxwBk1MITjqAaXIQFYx9T3NOiDFsYz7UikiBgQcHmmn6VeuLdQuQpBNU2XFANDM0qnBpCDRTJJSQV61JA+1gpPBqsDgU+N1UkOCVPcdQfWgDTGSOnI71VmjD5GcEHipEmRFyH3Z6Ef1oWeJmyWAIHcHk0AUjG4OCD9aMHOD6VcleJiSHUZ7c1VyuTkj2oAaM98/Wlpcr/e/IUmVxwSfwoAAcHgmpEemZQj7xB+lKqg9HX8eKALcExRvY8GnSKrHcDx2qooYEcYIqysUzgDy2IPQgEj9KBDcEilCkngE0ZwSO44NTRkYyTgUCGrGSM4qeOJVphnhXIL5PtUZvIywUZx60AaNoSLuEryQ4xj61r+K7ZTEk4AypwTiqukGBWWUAM47nt9K0taZbnS5AOTjNAHHBupz3zXSac++zA6/LiuWLccdq6LQpN0IUnpxQB0Ni+6FfpVvqDWZYsQpXuCRWknK0AIpwakIBBB6EYqIcGpAcigDjtdiKhSRyjFT+eRWLn3rqPEcJ2zgDqA4/ka5IMQMUATZwat2bMVZQMgc/Ss/f61ZsrsW8+4jcCCCM9aTVxrQ7G3UC2jXgjaKrT6ZDKSy5Qn06VQtNXWNgpVgh6gnkfStiGeKdd0bhh3weRXjVY1aMnJbHSrSRVt9MSGQOzFiOQOgq8eKKZLIkMbSSNtRRkk1yynOo1cpJIo3215ShxkDg+lZUgMRIY8etQXWqvLO7xgAE8E9hVKSaSVsu5Y+9e9RjywSZyz1kXWvFUnA3H36VWkuHkPJ49BwKh560AVqSKSSaAM1NbWk11J5cEbOx7AZx/hXSad4XVcPfPk9fLU8fif8ACmBz1pYXF5IEgiZznk9APqa6jTPDcNviS7IlkHIUfdH+NbUMMUEYSGNUQdAowKkoAQAKAAAABgADAFLRRQAUUUUAFNJCgknAqO4uI7aPfIwA7DuT6Cs6K9e7lbIwo6AdqV0UoN6kmsRNdWJaLIeJgy46kd6wIbdwrs6EZwwOck+v411KYxtboRg/SuZvN8c7o5kUI5BGcZHb8KiVhoiSbzrh/ODKMA4PGR0qS5ZHi3QAJ5edzHvSHdLArEAFcjB64pHPl2zKyqVICjaOee5/GpKK7ySBY2UsVPBIJPHv/hV3yVMe5Xw4BJAPFVVQmdFwDGCMEHrjrU0hYSsrqAoIwCcZB7f59aAIoiygMRv4wc8H6gelWlJWQrKxlh6HI5GfQ/1pwjSeIgMqSEhQM9D6VHbXAZmSRRvVgTkYAGeo+lACF1YMFBCgcAc556Go0mVpyhQKcDJI6mpXEQBCswYtyVbBJPqajkUEhRIAUJUg+o6EmgDz7GOtBz3oPNIea1IADJA9TVxmwAoPAGBVaEbpR6DmrDcnNNCEzk0oNAHFLjFACjk8U4Ak4AyaYOuatQRAjeSMDoM80AOAEcWO568Uy0t2ubgKBkE806UljgDknFb+lWi2lt50gAYjjNUiWOdVtoBGvBA5rJvJiScGrF3dl2Yjp2rKdi7Emi4hCxOeaQnA9zSHK5JwAKjLZJJOKRQ7JIopoI71ZsrZr24EKOiE87nOAB9aQEAPNPHI6Vv/ANhabbgNd6oDgdIlz+tY96trHKVs3keMd5AAc/h2oAgxn60dKTPNB5FAC5x0oJ4puPelI7UAGaPqafHbzSjMcTsPUKSKR4nj+8pGOoI5FADQeacD3700UoOTigCbkqPWoyMn2qRSSoHpSYBPTmgBoUgZBxipEYHrQFLDAFaFv4d1Ca3MyIBgZCk4JHtTAp4xSgDj+VRDcCQQQQcEHtTwTgcUAdFYazbWdgFEAjkUYJA4PvWNqOuz3bEKxC+1QjBBB5B4INVp4BC2ckqen+FICElmJLEknuaTgfWgnPTgU0mgYvU1LDCZSQOw6+lRD3rR0yNZI5MnuBQBRYFTgj8aAeK157BFsy4XndjOe2KyZIzGfUdjQAlFJmigYtFFJQAtAoFKDxQBueGIGaeaVULFUIABAJJ44J74zWh4ilEVkYpJQ7Fw0SlcNGoHIJ/IU/w/G0GmJtR2a4dssoyVUDAP4E1ma1N5629ms7TGEFWkYHLEnJ4PPHArVaIz3Zhe1KuOfWp57RolV1dJY2OA0Zzz6EdQahCkLk8e1ZGg5RzTsU0Gn0ANIpDTiKaaAEIpKU0mPWgAFWLZCxCgEkngAZJquK6vwvZJ9nFy6gsxIXI6AUnoikihDpNwwz5LYPrxV2LSWGC0bKR39K6dVAGAAKkCDuBWbbKOTurEbcgHIHUcViz2zKxBBGPavQZLOOTORjPtVC70hGUlR+NCbQKzOEeIjqDTTGQMkGutXw/uBLAgdh3P1qpfaakK7cgknoKfMHKjm8HHNJjmtP8As53JKjIqpJbMjFSMEVSdyWiuOOnFFSmIjgimlSKoVhn40UHrRQIVQSSPalx700HmnKM0AGKVRk49aXHNCjDDFAFyyiRpVSSRUU85boK7DSDaKMRqCemR0+tZehaYH099Qa0+1zFtscTHAAHU+9ba2qRLHcCAW0rDDRA5APqKBNmJ4o05IrqO7jGElBDgcAEDOfxrmCx6ZNdl4nmB0tFPUuOPwNcYaAAUCkpQaANLS70wyBWJwa6CS48y2K56jFccDjkGtWwvQyCNzyOBnuKAsVZF2yOMdCa1tAcgke+azrpQJzjoRkVb0RsSkUCOntDi4dfcEVqL0xWRAcXYx3UGtdDkCgBGHXFOQEAZ601utPU8CgDF8RsEVCBlmUqeOMVxDDDEdwa7zxDGTapIBna2D9DXFXihbl8cgnIxQBXzzSgkEEZBByKMUuKANa1vYJkC3CqGH8WMGmXEkFsxaCdg+cjac1mYoxik0mrMabWxorrd8owJc/UAmq9xe3N1jzpWYDkDoB+FVwKcBUKlBO6Q+eWw0DNOANT21nPdyBIImkY+g4H1NdFp/hYDD3z5/wCmaH+Z/wAK0JOct7Wa5kCQxtIx7KM/nXR6f4X6PfPjv5aHn8T/AIV0Nvbw20YSCJY1HZRjP19aloAit7aG2jEcEaxqOwHX6+tS0UUAFLSUUALRSUZoAWql7fR2i4J3Oeig/qarX2qLFmOAhn6FuoH09TWI8jOxZiSSckk81nKVjop0XLWQ+7uZLiXfI2fQdhS212bckhck+tVnOTinQRtLIqqCRnk+lZ3bZ1uKSsdFDIWiVj1Iyao6zbqzJckkAjBx6jv+VWvMSGIF2CgDvWfc3/2pWgjGFyCCR1Iq76HHyNttFNlGW25AKgkk8kelOURyHIyCwIIbo3ocU11gljZWZ45lPB7HI5OO/wBKbExJ2x/NgYDYxx3FIkkjiSJlaMEhSVI6ke4qWOQyx4ZVYZAz3yTwfwqKSVoyW2ENwMDr0xToR5TZ3ZBBYkdj2/KgBVRFkc5VSh+bd1OO+fXmkEiyoWIIcAYYDJPufUUSKWjRVVCWywLHB9Tn1pGkVlZDFiZWwpDYOOn8qAIhghUk3BwAQyjALHgkmnSRpE5RRuIyQ7HOSQOffvTlV2GJRuX7pIPQ++O9RhUJIWTAGMhjnkcZB9aAPPz9KQ9c0uSDTSTWhBPar95iOgwKlIyR70yD5YunU5p4YY9KpCHY6UYxkY4oznvQDmgQqjJAAq2qhI8Y5A5qK3XJz6djU7gswQHk9aYrljS7X7RdBmHyg5NamozADykPAp1rEtlZljgMR6VmzykBmJ5NAblWdgTgDIFQnHYUrNnk9as6Xafbb6OE/dJyx9B3oGZ8hwcHjPrUJGegr06TSLKSARGFCgGAGAP69aw77wjA2WgZ4j2AO4fkeaQrnG8g98+9PiYqwIJrTuvDt9ASUVZVHTaefyNUhYXOSDCykdd3GPxNAywGJU85yKrSYBOSP61H5sqEoWPBwRnI/OiJkMy+aW2E/MR1xQAoP5VJFDLMwEaMx9hmrDS2MRBhheQjvIePyFMe8nl+RCVU9EjGB+lAEi2UcY3XVwqf7C8t/gKeLy1th/o1qGYfxzHJz7DpVix8N6jekMU8pDj5pOCR9K3bfw7pmn4e8l85x2J4/IUwOaF5ql+dkLTMP7sa4A/Ko59N1CIFpoJBnrk5NdfPrVrZxlbeJI1AwCQB+grKXXDdysWGQPu5HU0gMODTr2ZS0cDbR3OAP1p0un3UK7ngYLkDcCCM/UVbvbe6mJldmZSeBngD6Uy2triB4ZkYbS4GM8E56EUAiefRntNMW4mJ8xiMqOig+vvWcoya9Akhiubc284B3jBHT8qpnwxYqvy+Zn1LVKkVY5FQVBPNdja3E2oaTE0Eio23aQRxkcVWn0SwhUB7kxseBuYc1JpVh/Z87RrdGVOvlkYIJ75ou3sCSOV1C0u7O6ZrmEqGJww5U/jUKtuAr0WWNZo2SSMMpGCCMgiuJ1nTG067JUEwyZKnHT2pxlfRg0U1Uk4HWnPGXjKuDz09qarECpA7HgnP1qiTLdSjFSMYpuea0rqESxblHzrz9RWbjr2oGA61r6EQGclQwz0PTpWQBWjpchjDkYzkcEUgNie4aaAQkqsakkADvWNcKCSM5FWpWkYZVgB6YqnLuAJLY569hQBUPBIoFJnJz696WgYopKM0fWgBc0+JS8iqBkk9KZWz4atDNeNMV3LCN2CcZPYfn/KmldiZ0nlItlHZec0XlBdzRkEgjkggcjk1x+o3jSapJPCdp3kgjtk1qzh7BpbuaVZZp1YI0bZUE/eyfUdAK50ksSx6k5q5aImK1L8d/K4YFY1yMEooUk568fSqsrbmPOaWPiPp1pjDk1mWIDg4qQEVEaASO9AEueKaaaGpc0ABNJQTmg0DAAkgAZJ4AFegaZAba0hiI+6oB+vf9a4zRoVn1OFGIAyTk9OBmu2VZ4hkMsq+nQipkxo0VFOxiqlrdiR9pBDAcg9atFwDycVAxw4oNN3r6j86cCD0oENYZBrMuYEdjuFajVWlQMenIpFIzHiiijAUAA+tY1wqMQSACSQfrW7dQllIHANc/extG/JOCe/amhlG4ZQxGKqMwJ4qW4BOc9QearE81oiGITzRQetKBnimSAAJ4qQAAClRAByOaeBmgBhGBUtlbPd3ccEe3dIwAycD86ifjiut8MaayWElwdkdzOD5DsM7VHU47ZPegGdDHCtvAFVhCEQIMnKqB04OKqyMzsDIwdl43AYB/ChI3h05ba5nFxIx3Bsds5z+FRyMsUbFjhVBJPoKCTnPE1yGaOEdQCSfrWAcY96sahcm7vZJjwCeB6AdKr0FCClxRilAHpQAgFOVipBB5HSkOBQCDQItiXzQp6kDBq5pJ23WPWs2DgnitDTSBdjJ60AdQhxcRHsQRWxGcqKw1P7yE574/StuI/IKBCv2pyH5aR+lCHg0AV9UiM2nyqOSBkfhXB3qESA16MQGBBGQRg1xF9bFbmSIrghjjNAGOAaXHFaa2JIGR17U9dNz35z0oFcyse1KFroIPD0sxBA2r6txWvaeHrK3IaRTM4/vdPyoC5yVnpt1esBBCzDuxGAPxro7DwvDHhrx/Mb+4vAH1PU1vqqqoVQFUdABgCloGMihigjCQosajoFGBT6KKAClpKKAFopKKAFopKr3d5Faplzlj0UdT/hSbsNJt6E0kiRIXkYKo6k1h3+qNPlIjtj6E9z9fSqt3eS3TkucAdFHQVVYgdTWcp9jsp0EtZDi3BNRsxIprNmhVLkDIA7k9BWZ02sOjVpHCqCSTxWoEWyiBZwHI6Vni4EK7YMgngsRyahJeRtzEn3JprQiUXIsXMrzEszEjt7VBGxSRW9Dn8KUMAME/nT0eJRljk+lFwtZWQshWGWRQdu0blJHUH3p0cpU53KT025yMev50+S4E1uWVV3KNpJHbtUSpEWDgDdjG7J6jqD6CmcclZkqTuoKbQykkqGHIP1pFJIBGWVsMSMAA56D9aC5eJihJK8LjA5PcU1ZGihKEngAknpnjgfWmSLcrgFnDFd2VIGcHtRcKg53AyDAK9COOD7ikDMJDE5JV2xgenQfQVDIpEolyArfIyt0GPT1zQBJFcxwwKuwFGOSMkc56/hUbMitmNcIxyD1yfX25qaf7MsDBAXOQQWGOOuAPQetMaz8tQ7SqAwBEYIyAe9MR5+cdyR+FKkbSOqLyWIAHuTikI71LauI7qNzyFYN+RzWhJ3z+FIRCiKclVAJHrjmsu68KyoSYyatW3ig5G5s+oNakHiGGQANyfamRqcZcaNeQk/ISB6VUMEyNtZCOxyK9JW8s5xztrnvEclqZES2wW6sQOgphdmDGPLTHStDSbYyy+Yw4HOapRxtLKEUcE810CBbS12gAHFMCDUJgW2DoKxriQFsA9KsXMxJJI7/AJVnsckk9SaQATmn299NZTiWBgGAxyMg1ExwKjPP0pDOpsvFgYhblDGf7y8j8uorat9YhmAMcisD3Brzse9OVmQgqxUjoQcGgTR6V9rifhgDnuRUMi2swIYAg9QeRXEQ6tcxEbm8wD16/nV2PW0YDcWUnrmmBS8Q2sdpqbCEjY4DAAYArNPUHNaeszpchJUYMcYJzyKyT69qBna2PhWyeCOee6LI6hsAgDB561qR/wBk6WuLaFWYcZxk/ma5LT9S22Soz42ZGCe1Nm1NcnBLHtigR0l5rcrqQrCNPQccfWufvNXLZWMlmPU54rMluJZyd7HHoOgpqRtIwVVLE9ABmkMWSR5WLSMT9elSJJsYbeAK2tL8MzXG2S5JjQ4OD1NQ+IdLi0+dWtm3RsMEE8qf8KAIxqTNGqnOAMVTM7Z+ViMHIGe+eKg3Yoz360AjvbS7jv7GKZlIYjr0II4OKybnVLnzXjaWRQpIAUc1H4d1MwKtpcYIY/u8DJGexq/q0EQ23ERKMGAYqOQD3qLWZfQ567uhO24K8j9Czkkj8Kv6HexwNmWd43PGSAVI/wAaq6hZnT5QPM8xJBuDHqfrVOJo2OyQhQejgZxVdBbM9FguEmUNGwYEdQc5pL6zivrVoJQCGHB7g9iK5rR7qWwkEUpBhblJAcg+3tXURXCOoIIOajVMo4C6tns7p4JRhkOM9iOxFIFJxj866vxLpwu7UXEQBmiGf95e4/CuYhYMADWidyGrDRkGqN5Dsbeo+Vjz7GtRkAxjmmvGrYV1JUnkDrj2pgjEx8ue3b3q5YsAj56k10DeEIbiFJrO7YIwBAcA49sis+40OWzby2cxseQSMhvoR/Kknd2HYqyTKoOeBVKWYycDgelWpNMuQSRtfuMN/jUDWlyp5hf8BmqsySClqZLO5kPywOfqMUyW3mgIEsTIT0yODSsxkeaWkopDF/Gum06J7fRkdZ0txKzbnYE5yNoH8zXNKCSAPWtCK9dTGkw8yKPACkkAYOcnFaQV9RSY/VZWjjSy2bBBlSAc7ieSfx4rMBZVKgkBsZHrjpU15O1xcPK5BZiSSBgc1DUyd2C2HqflAz0oPNNHTNKDUjA000p5pDQMASDxTlZe4zTKKALzWqS2/nQNkr99fQeo9qpkEE5q7pLD7dHGxIWU7Tg+vFN1K1a0vZIG6ocfUdqAJNEtxc6rBGWIGSxI64AzXYjSIFbcFYk9SGP+Ncn4bBOtQ4OAASfyrvGfAAHU8CokUitb2wW4GCxA5OTkir0sKyLg5oii2Ak8k9TUhIxzUgY8sn2eUq0TunXKnmrVre2sgCpNhv7r8EfnU8kKOckDNIbWJwA0atjpkUBuSE56EH6UxgBTljSMfKMD0pkjAUgRBKAQeKx76zMzZHfg1rSMCOtRLG0jgDigoyl0SJow105A7Bep9qz9U0eKONntldWUZKMc5HtXSeXKl0zBgQAAARxUN+yoryOBgRsT+VNXuO1zhBUsSgnJqIYPNTx8Ae9aoyZJjP0oOFGT0pwFRyEsQAOn6mgRa0iwbUtRjtwcBiSzDso6mvQmeCKBVkCxIR5YDcEgcY/GuA0oTLdL5LMjnjKkggf4V29tHctDtml8xCMEsAT+BoEK7K7bxgKBtUY4AFc74kvwlubZD8z9fYCtu+kECHnAA/KuEvbhrq5eU9CcAegoBFegdamjs7iWCSaOJjFGMs+OAPrUI60DFozRQaAAnNApO9A5oETRH5j7irtgcXa9eTVGH7+PartnkXaY9aAZ0ucGH2YVuwH92K58tkx4yPmFb0B/dj6UCJW6UiHBNKeVpFBzQA+oJ7OC4YNIgZgMA96nJOaWgDObSIi2QzKPQVZgs4YcFUBI7nk1YooEFFFFAwooooAKKKKACiiigAozUc00cEZeRgqj8z9KxL3UnuDsQlIs846ke/8AhUuSRpCm5st3+rLFmO3+Z+hbqB9PWsWSRnbdI25jySTzTWIBOOnaonkJ71k5NndTpKKHM+OB+dRs3HqTTSTSqMnJqTawBc5J6U4kkYAwKDzSEgelAMDx2pArsCQDgdSO1ISSea07CINpV25HbGfpTWpnKXKjL6Hk0cEcdB+lIASTn8qcFJ4AJ9cCkMls2UT7X5V+CB69qVYgs7iPcFkyQrDoaYIZAQdpGDkZ4qxfKsUcchUt5gI2knIJ7g1aRz1kt0NaIlkMYZiBtJ7gnv8ASrEkXkytBcLuyMEZyD6YqAFwVCuVZMBkI6k+vrTWbElwZWd1yCmSeD3FBzjoIyrCUoQpB6HOOwyPSoJAShUsdwOFVhgMRUrSvHIEy6qUBBAwDjrilMcqErIodVBIYEElT3Ge+aQD3URlCXJYLgqRgDHbNJCqksVY5AH3h27YNOjlMc7LkyRlSAWAJHFRqDCxU/KzcgDOCP8APamB56amtY98h5AwOp6VCfWrVoCI2PYnFakErQuvJXI9jmmBmQ5BYH64p4OCMZH408SMeDgj3HNMQ+C8uVYAOTU+4nLNyT3NQxIGJYKB9KtwQmaRVHTPNMRe0q24Mrjk9PpUl9KWbAOQPyq2QtvAFB7VlXUgwccnvTFuUZ5AQVAyar8GpGOSfeoyQCM8gHmpHY3NO8PvdWomkAG4ZUA9qjufDc0ZJTOKfZa75UaoshUAYwRxWvb6y8gGVDD1yKBanKTaZcwkgoTiqrRuhwysPwr0Dz4ZVzJCQPUc1DJZ2VwTjaCfUUAcGTx1ppFdbceG1kJaNlPf0qk/hm4524z9aBnOkc0hxW83hi7PIAP41iTRPDK0UgIZSQQexFAEQ61LGjuQFUk+w61NpkccmoQJMwVHYKSegzXdQWmm2RAG1n9AMmmJnL6foF3dsCy+Wh7n0+ldPaaXZaXGGYAvjq3Jz7CpJLyVjsto1QY+8TkimpGQQ8jF39TzQBFqOqPFESuYwRwMcmuQvLx7mQ7iSM9Sa1fEU5DFQcgCufU5wTx+NDAkBHtQDzgU0ZPSgcH60hk8UrxSK8ZwykEH3FdJBr9pdIsd6hjYgBiBkZ9a5hQSQACSTgAdTWvYaWJY2kneO2VThjJy2fYUtxkWqHdLujdngUlQx4A9qpRW09xkwwuyjqQOB+Na73OlWTMVie8kHRpD8o/DpVG71q5uAUUiKPoFQYAphuPjiubQKC8bBjzHuzgVoQX08IxkImOCx6fSucV2DhiTnPWrlspu5wk0pwSACTxilZME2WW1e4ilYRXMkgYFXDHIIPoD0qsjMpzkc84B6VYvFs7ZWWMrK3b0zUOmWzXtw0RbadpYZ7kdqdkg3JklJHWnlyeMjNQxgxsVkHIJBHoaUn5++KAOl8NX+1jaSH5W5Q+h7itbVYVmtGDDJAyD6GuMikaNlkQ4ZTkexFdWL1bvTxICA2MMPQ96l6alI5diVYjkCnKx9T+dJKMyHuBxQDgYPeumOqRm9x5dieSePenMFurZoZQSB37j0NQlufapYCNzjHBx/WmIpHRlb7s5HplaiOjTZwJYz9SRWqODweOxpQTt561PKirsyl0m5jJOUJ7YalNhcrwYwSfQjNayk+1LksMenSmlZaE7nMywyxsTJGy89xxTK6jIIIfBH6VTk0u2ZmYBlyc4U8CocLspMz4bNJLYzGdAUJLRnOSB3FUwc89ATxWqdKZpCElyhHOBz+VW4tLtIwFZCxPdj0ocRpnP0V0I0m1Uk7C3fBPSnCwtAMiFenfJpcjC6OcxQASQACSfStptNt/NYhflYcDPANPjtoLYblQbsYJPJFLlHdFKwia2uI7iVSFQhsdyQelTapMuo3rXAQxhwOM56VLcAmM7Tn61UUBU5Oe1OwibS5EtNQicjAztJJ6A8V2EjMShViD1FcKQRyevUV0+n3bXunjYwE8fB+vr+NZzRcWbsc0rKAVIPTOMg1MA5HzFT7gYrJsry5dmidVDIRkEgE+4q+b3ym2zrt759qzLaJQSrbSfcGpcjFQvIkse5GBxyCDQrEjmgmw5m61VkYkkVK5xUDdyaRSViJxk81LADgkEcVXlkCqSeMVjz38tpI1yj5LDG09CO1NIDcfdEpYtvJOSSMYFc54h1RJVNrA27P8ArGHTA6Af1rUhS6vraN5iEjkAYhe4PvXN63YDT78xISUYBlz6HqPzq1G2pLktigBzU6DgVAKnTPFUQTDgE+lRo4WVWIzg5xUjcKTVcnOaAOn0AW/nGUgAhT9BmugN6qKOgznFcVp07ROACMHAx6+1aM92SqgNk+n+e9ANF+8SfUkeC3wzsMAk4AHck+1P07wlbQYe8czuOdo4Uf1NP8MBpDNMTlQAoPqTzW67KiF2YKoGSScAD60CMfxMyWvh+WKNVRWKoFUYABPp+FcB0rpPFOrwX6JbWzF0RizOOATjAA9R71zZoGANLjimilBIPBoAXGO1GBT1l4w4DD17ipEjSQ4VwPZuKBDIh84ye1XLU4uUOcYNR/Z2iwx5B44NPt+J1+tAM6HcSYx/tCugtz+7Fc2GJaLHQsK6K3J8setAix2NCmkByKE60APJwKQMCcZ5pSMiq0gKnIyKALVFVkmIIB5qwDkAigBaKKKACiiigAooooAKo3mpRW+VTDyDsOg+po1S7NvBhTh34B9B3Nc8zZJJOSfWs5StsdFKlzasmuLmW4cvI2fQdh9Krs+OnWmlu3amM3Bwayvc7oxS0QMxzycmoySTQTn60oGDQWkAGetBIyMGjI6CkIHegBQSTxTlUswUAsxOAAMk/hT7a3e5YBcKo6sxAArqbKygtUVo0XeVAL9z/hVKNzCpVUF5nLzWlxAA0sLIp6ZrW05DNos0YPzZJxWzcQR3MLRuAVI/I+tYtk7aZdvDOMRscZ/karlszH2jqRMdYznBGPrV3T5BHdKG5UnHoBWhf6UXPnWpBDclc/yrLMEsb4ZSGBpcrTNeeM4nRsE25YAr7iszVLIta+fCCojOQMZwD3A+v86uWYdolefkY4yelSvcW0iPCZl+dSp56Zqjkd7nONICYCxKknJIByfXJpHSaWN2VlxncCTjjoPr9KaoaJgJAzIjFeCMjsafAzBRGylVGRhjyR2/SpEPmYTSKszBDEMDHJAxVczExKwCvuJAbPBGe/pTtqxMUCM5fAyScDvxSxW58xEhBcEEqARg+uSenOaAFCkTiEgAqOVBzn3z9Ke0aqBkAjPDE889BnvUEqxx7pWmB3HBjU5KnOMZ/AU+VTFKolTzFIyjnGAT1IHr2oA8+Jq9ECsSgEdM9KpINzAZwCcZq4cA4HIHFaozHuxYgnHHoMUijJGCCfTvTMkn2qeBQTkj8KoCeMbVzjmtbS41VTIw69Kyo1MkiqDx0PtWvJIILcIDg4pk3G3VwWcgHisyeQliAafLMFBOeaqFs5JPJpDQEj1qJyScmnkg0xjwRSGN61paVOQ/lk57jNZgPPFW9OBa7UjkDrQJ7HYWJDR5x0qd1VgQVBz1OOagsVIjJNSk80EjRFtxsZh9CacGnU5Epx6HmgGnDJoGJ59xjHmHPrgVx2vxMmpuz8mTDZPeuwdkjGXdV+prnPErQymJ42DMoIOPTtQCOf5VgR2Oa7ixEUlrHKADvUEn3riDxz2rotD1OCOxEMxbchIH07Uxs31IB4GKVm4qql5ayfdmxnsRU2VYfK6HPYNzQIwtdiZyGAyCKwMbTg5BFdtNaCVSGHX8ax73RGKtJGDgAnpQCMMZA68VpWWltLGLi6cQW/YkfM30FJpUSRuJriLcAMoG6Z9SO9T3E01xMTIxJ6AdgPYdhSGPF/bWbYsLRQw/5ay/M31A6CqM9zPcyM80hdj3NXE0+SYjapyf1rUtPDkkgBlAUe/WgDl3ySc9qSOKWVgsaM7HsATXU6jpFppii7niadAMbQcDPbPtWNdaxPKgjt0S2hGQFiGCR7nqaAKstk9uMzssZ7LnJ/KoVkAO0EgetMYljkkk+pOaktkje4jWZyiEgMwGcD1oGMBIYEnJ96sRyvFIHjYhgcgjtT7qS3a3SOOPEkTEGXp5i54yPWoFJxj0oAvx+ff3OI4S0jDkKOp9fatu28N3MiBp3WLjp1NWvDSRW1kjZBaQbi3c+1asmp2sRIdwD6AEn9KhysUo3KNt4atlTMkjsT3BxV2LR7aFGSMuAw5+bOaSLV7eQ7VDnvnYcfyq5HcK4BAP4g0XuFrGVJ4ciOTHM4J7EAis260S6twWUCVR1K9R+FdYDkcUtUpNCaTPPmOCc5HqDUts20M3Yn+XFdBq+jrcBpYAFk7jsf8A69YMkbQERupUjqCORW0ZpkuNhwPGT16UoPOCe1NyDwOMGgdwfXrTuIehAJHr3pwbHXqTTATketLk/WncQ9sHk8UxSwYgjAI4zSBhkbuPSnE5BIOSBwKLjHYGc9GHcUkhBKEDnPIpiMWA7EU4jB78c0rgPYkAHPIpN24Z6A9cUmcjA5poJWM8dDx70wEkX5WAJyOnNMPzKO5IyeOtLI+11cD5CMECncb9w4AGMfWkMqt/qmPUdiTyKhjQSZBzgHJqWXBR1HLMcCpFQRxbcZPUk+tIClOuOccdqdpl61pehgfkbhx7ev4U24JJCrySeBURj8pT3Pc1DVykzrVMUkmZAN2Mq3qCKuoqSLgopOMZPWszw6wudPAnXOxiqk9x1FbsdtGoymR+NYtWZspJohtrNYSzqxJbtngfhVjoKfjbUMsqqeo96km9wY5zVeaQKpJOAKrXGoIoKxncw6gHpWZNcvI/zHIPboBVxg2DkkSXdyZDtUEA9zVGeNDIjTIJEU5KEkA+xPpUjEtkjt096rzSADDHBPYVqoJGbk2aR8QOIwi20aqoACqSAB6CsfV7h9QnWUqECrtABzmgAsMhcD1JqKVcfdznuDTa0EiltIPNSoeRzTX5PNKh+YCoKJnJMZqsDzU8jfuzmoV7GgCzAxBGMHJ79KtyMMgAknoc9/Y+/oapxDBDHoPSp8kj5gAeo9f8+1IRsWPiCHSdPMKwtLOzFuThQDjGT1zWRqGsXepsRcSnZniNeFH4d/xqjO26ZsnOOOaYMk4FMLErACEnuTgVDTmDFQDnApuDQAtFJSgg0AANFLx3796keELGHV1YZwQDg/lQA+B2YFSSQOQCas2/M464FVbcYBPqatWwJmB64oJNmM5nhHvXSW/EYrmbclrpB2HNdLBxGKALC9DTlGBTYzk08DAoAWo5V3KTUlBGRQBnkkGrUEmRgmoLlNrZHSokcqc0AadFRxuHUHNSUAFFFFABRRSE0Ac/rUoa7K5yFAGKzcEjceBWldwr9olnmOFLHA9azJpTI3HA7D0rGW56VL4UNYgnjpTPrQetBOO1QbiUZJOBmgnNLHHJM22JST69hQDaWrDAUZY8nsOtBA4Zh9FHb61rWWmW+T9omDuBkqp6D3NUdQNuJ9tsPlHBPXJp2sjNVOZ2RApMkihmwoP4AfSuru2X7Cp3lEOOQccYrkVyea6WAG80MJ1ZRj8R/wDWqosxrx2ZWjvTZz/IzSRnGQTk/hWuVgvI1LKCcZAI5Fc/bRguGYAhTgD3rSMgiUMWwe2DzVq5lUguhcWCWAkxNuX+6aGMNwdssZV/cYP4GoIL5sgMNw9e4q5+6uYjghlPGQeQadzFprcy9TtpoYf3bM0eeRnpSWumxXFgsiEibnnPGfTFX4nKP9ln5yPkY/xD0+tFrCbWV4h/q2+ZfY9xQ1cvnajY5+/jZRICCrsARjsQcHAqMFTBGu0gAEFmOCTjqa3dWhSS3+0pgSQtySCeDwQQKwLHypJXE5IhySAThgT29TUNWZN76kcQkmnILhSAADnhQO+PelVnZnhfhs5XyznjPOfrT7o263BECYITBK9T7/WlQBRtJYkJlgeo6cg9z7UgG4UlXLAHhWIGST6/Wo1KKgYhtpYgY68+o7U94GVdu8MrEEEHncen1ppiLH5RsdCQwIySB3BpgcLAP3gOM45xVmoLfgsce2amyM1qZiqCWAq0oCrjvUMCgnJ6VYRTJIFAyM80xF7TosAyNwB0ptzKZHODx2FWpSLe3CjHTn2rNdgAWzwKYivMxLAcYHWmEn8KaSSSfU0q9eegGaQwY44NMJoY5JP60scUkzBY0ZiewFIdxoJJx3rpNC0tyN7KeeeRTtH8NTNIktyMAc7e9dekUVtEAMKAOpoJbvoUGi8qMIPSogpzzx702/1W1t92GEjDsK5u/wBdlmyqHavovFArG9dX9ta5DPuYdhWJd+IJWysfyjoAvH61ivK8rckknsOakt7OW4nWFAN7HABPJoGLJfzSnJY/iaiLPJwSzew5rq9P8HoAGvpS3cohx+tdBbabZWUZWC3ReOTjJP40mykeXkknkUwsVOVJB9jW54l08WeoF4wBFL8wA7HuKp2Fg8rF2tXlQDgFtoJ+tUtRMqwNcyNthDyH0UEn9KvxW+oj5pFMCd3lO0D86tbriJSiyx2idlhGST7nrWRcyTySkTyvIQcAsSaYGqk8okCw6ijKoyzEkAfTPWp/7bESMiO1y5GMkYX8uprOsNGvLxh5cLbDwWPArodN8MRxfNeSAY6gH+tIDOQTXsZYrgdeBgCrekxQSyGOXAkU9+hFXNTvLGytzFbbSw4IBziuVNw3miRWIPYikB3BmtbQA5BI6UHXoAhOQSOgri3upJDlnJJ96jaQ+poA2dW1lryN4eNjdqw0ieVgsasxPQAZpC2Pet/w5q9lZQSpeKFcHcjBclh6UAUrLw/d3JJkXylBwd3B/Kpr3SYLKIs8uTjjtk1LqnimWdyLNPKXpuYZJH06CsJpJrmUtLIWY85Y0APtbn7NcLIESTGQVcZBHuKl2qzFgNu4ZAz09qrm3dWAZcHGeueKlW2mlIIUjHAB4/WmB2WgQwxadGQMswycnODW7AiCMEKOfavOLfULm2YLFKRzgqOma7OA33lr5TrkgHDDOPyrOSs7miehsjA6AD6UuaoQLqP/AC2aDHsCDVoLLjll/AUhMlpCaaFI6nNOApiI25JFVrmzhuV2yID6HuPxq2wA5puKnVFHP3OhSplrdhIv908EfjWbJBPDlZIWXHcjg/jXZgUpUEYIBHoRVxm0KyOIDcjB5x0pxYdc/hXWT6ZaXGS8KgnuvB/Ss248NI3MEzL6BhkfnWin3JaMJyMc+tKsi5PzYIq5Nod9GT8quo5yp/pVOSymBOUzjrt61akmK1hwOQSCM9qb5pyAw68GqzpLEcgN6kEdKI7hZPlcgN78UXEXA644BzjNDyDGAM56iqhV/wCFiQaQtKnI5oGSBtzPEeOcjnt6VI8m3jIyAOtUJJcSBjwemKsRws7BpOBjp7e9Fx2e5LAhJLsOSOAR0pJ3CgnGSRgD3qVpBGpyeCOtVreN5bhXYgKThc9/ehtLcLNj47bYS8gBY9vSobmEtIoHfriuhm01BEXjYnAyM96zJIJrdmaaMqSMKcdqm6YWaMwyTw/JHK6KGzgEgA+taVt4ivoVCsElAGORg1SbDE8ZJ9qBCcAthR70OKYJ2Nyw1ya/uhbSBYC4wrA5BPpzU19EIiUklaR+4BwB9axraFchiDgcjPBNXG3vzkqD75NLlSDmYEoi4BA9AKilBI4U4PQ4qcRouCBk47ilAJPJJwMDnpViM+QTYKxxHPck4/Kokt3GWkXLHuTnFarKc4wD60xgRyeBQBRIYDJHT06GoZCHXBBBHU1elyCMDOeoqvKuQSBxQBmSAhjkfjUedpq1Km4VVccEHqKzaKTBnyuM0AYAqMZqQH5R6ikMuQjcAACanMaqCzHGBkAms8TMAMHBHoetDSM2ckn60CImJZiT1JzTogDIvpnmmU+NtrBiMgHOPWgC2EIBJ78mmGFWPQg+oqRZVm4D7GPYirK26iMZcs304oAzmhIBwM/oajKkHHT6itJosE8Ej261E0YIxn8xQFyoreWu4Y3ZwCe1ISVIPcjJz3qw0IC42gjOciopIXBJIJHqKAuSRHMYOMZ7VZtAPMyRUCjaoHtVm1GDkmgRq2Izcg+gro4zhAK5/SwGlJ7g4rfU4AFAixGfmqYVWjPzCrFAC0UlFAEc6boz6is45Bwa1jzxWddR7JCR0NADraXawB6Gr4ORmsgMQc1oW0odACeRQBYpKKKAFpCcAmimSnbE7eik/pSBHKX1w8s75JwCcCqo4OTyakfJYk9Cc1HkZ4rBvU9eKSSsAz0xk+lPjiaWQRqAzMcAZ4qPcWIVQTk9upra0uxNrG93OBuVTtXrj60JXYpzUV5mYbR0jLzDaucAE4J+lOSU428KoHQcAfX1olctIZbpixPIQH+foKrySmQnICjso4Ao0RKvJakkt2QpihJCn7xHBP8A9aoACSKQg1Zt0WMebIMgdB6mjcqyjsTQabM6hiVUHnnk/lWvpLrbyPbM4O45U9MnuKxZL+aUgBiqjjC8fnVm2BIMpJLE4Bz096paGM4yktTZubEFvMiAHcqO9U5EDHDAgjtVu0vgwCTNg9AT3+tWLi3WZSRw3YjvWmjOZScXZmFczeShSPIJ4zRpV6becKxPlucHJ6H1qrdljcMHBBBxg9qhGRWTbTOxQTidfcwi4hwDhhyrDse1R2dx56lZBiZDhh7+tM0qczWS55ZflP4VW1LdZ3aXUY4bhh2Na30ucPLq4snvHENwBJ/qLhdjj3Ix/WuVcukzwxsqupIUA8E9P1FdVeBb7TS8fJA3DHUEdRXNXNsJJxOqgF0yDngsODn34zUyGo6eY1I5lCmQgMrDKkAhvUe1SrIRLIWIB4ZskfKTxge3eqwKTMwmYPIueCcZH09alW42spl8sBgUAYZ3YPT6ZqRFgXKGXYcsqHJCnBBI4wf6VAjhWZSr4JOCx6fU96kZLeSILMPs8zDaGDAq3oPw9OtRLIeYJizFBhSFJDD/AApgcVGuI8+ppyjJAFKPlQCnxL8wNbIzbJ0G1cZOa0dOhIJdhxjg1RjUvIq4zk1rsRBbgAc4pkNlS+l3MQD0rOmYkbQeO9TzOWJNVm5OKAECnGcVNFbSzYSFC7H0qzpOntqN4kC5x1Y9gK72C2stNhAUKoA5J6mkM5bTPCM0wD3jGNTztHWultdMstNjBVVXA5Y9TVS+8RQwgrCMkdz2rmL/AFua5yNxI/IUhbnU32vQWwKxYJHeuYv9enuSVDEg9geKzhHNcZZjhe7McAUpFvD0zMw7Ywo/qaBkX7+5Y4DN6noB9TQYooj++kDsP4UPH4mie5llAUsAnQKowPypYNPurhcxQsVxnJGBQMY1wSCsaiNfQDk/U060aZLpHgDGRTkYGSTWrp/hm5uHHnkRKecdSf8ACus03RbXT0IjBLEYLHkmk2gJ7K5MtsjsNrEDcD1B7ipJJQwwAT9Kjt7CG23bQcMxYgnjJp8pAUhRj6VDAz7+0aeMMQrFMkBhmuau55WYoxKkcEA4FdjCxdCDgkcGuf1q08u5EiplX4OBwDVRdtBMxVwCe5q/p62LrIt0qhwMqx/lUSWEhO6RljXsSefyqY20AjISF5cjBYjgGtLgWF8TpbweTFFyvAPQEVjX2tXV2xYuVA4IBxkVnzo0crKQRzTY1Z84I4GcE9akY8yMxJJJz6mnLyKiXr1zVq0h86TaTgDkmgCzZaXeX8bPbxAxr1ZmAA/E1W8pjL5QwzE44ORmtuWWOO28k8Q4AIBIz+VRxtpNpatPDLJJdHhVYZA/T9aAMq6txbMqFwzkZYDoPQVABkgUsjtJIzscsxyTTo1zyckd8dR+FADGKjgcnue1NBBOCPyp0hBJAA49sUzNAyxFI0bZByM8Z5qe489oBNuBRiQdvb61SRjnrxVu3uxBG6MpZGHIz3oAroQpBxyDkGuw8P62blxFIh3ouSRyCOma48YYnAwD0HpVrStQbTLzzQu9CNrD1FJ6oa3PSFuY26E/TFSCVT0P6Vk6ZrVjdrlZVVifutwf1rVWRWGQQR7VBTQGQe9KGJ6CgstBkUHqKVwEYknB6UdBTTIpPBBpC4zyaQEi0+mIRjrTwaaExRRQKKsQYrO1aBRH56jDA4OB1FaNVdTGbFx34oWjAwVkDZDAEH1FNktLWYEvCpPqBg1GDjjHepkYkYroJIls4IwAFJA7Ek1KILaQbWhAI5yDjNOzkc1G7bMEcEEGgBG0y0aRXCklTkAnI/GnXKRAAmJskfeUfzqyqs3CgnbnoO1DEgDipcbu5SlZWOcuWZm2AHJOAO+avWFsRcLETnaBkHsetaQjRiGKLkHIOBmnIiISyqASc5HXNJxbBSsW5InlmiAIVEBJx3PbFVdRvYUVogokYgggc4Pr9aV5JChQOVJGNw6iqsdu0ZIYg88HHWpULMHK5mpDLISFiCjuSMYqZLDadznzD6Hp+VXzGCTg7fSmqTHw4yOxFaEiIAQflAI9qXBz0B9sU7AHzA5BpcA0AR5C9sA0wyIOSCPcVIyBgeOe9NMW0ZGCO9ADVwecg59RTmA29QQeKQLyDgj8c04KpzySD1BNAFaRWBBI6D86iwGU5GDir7KpHXNVpYSp3AZz6UAZc6FT25qlKRuxWvcrkAcZrHlIMrY5xxUyGiMikBwac1IBmoKHKMkAd6TPtQCQB9aCSTmgBDQKDQKAHx9c96mS4kiPytx3B5FRxjOM0jnk0CL0d+hwJAVPqORVlVWSMuCGX1FYp5p8UrwtujYqe+Oh/CgLGm6oHCh1yegJqOQFQcgg0sDSS4eS1BJIAkAwCfcdDVu7t2itN8v3mIAHp3oEZxBGPerNuMLk9DVcDkDrVqMALQI2NITC7vU5rZU1maYu2IfStBTQBOhwwq2DxVBTyKvKcqD7UALRRmkJoAWoLtN0eR2qbNNfBUg9xQBlHrUttIUkBzwetRSDaxHvTQxBoA2gcgEUMwUEsQAO5rPNwwhADEcYzVd2Zs7mLfU5rnqV1DQ1hSctS5JeFmCQjqcZP9Kkv5BHYysT0XH51UtY2klXaOAck0uuyFbMRryzsBgegopSlJNstwipJI5l2JJ9KQZYgDqeAKvadp/2y5Ks2I1GXI/kKZqkSWl+yQLtVQCMHODim11OxTV+VGhZWkNlF507LvI6nt7CtC740l2iJGVyD35rlZJZJWzI7MRwMmurtiLjR1HXMWPxAqotHNVi4tNnJHJJJ5J70nb1xTmGGI7g0mOfrWb3OxPQ09N0v7ZbPLvIZT8oxx0qjOjRyFGOSD0zkCtjR7v7PAqMPkLc57E96hgtVu9RuSwyqgnHv2q7KxgptSd9jOt4zJIqgZJOBWq6iMBR0AxUOlwYkeQjhAQPrVl13NQkE5JsbFG0jAAYHc1p211Gsi2zN82OCf5VWJW2gJOM4yapPZzTot3bMXJ5IHBUiqWhi0p7l3WbASp58Y+dR8wHcetYNa0ep3ynbJBv7Y2kE1FDps11OXMRhjJyc9h6AUpK5pTlyK0mX9BUi1ckcFuPyqfVkD2Dk/w4IqzBEkMSxxjCqMCq2ryCPT3yeWwBV7I5ubmqXRkabqAtHKSkmJuvfB9aZLsltrkxYZEbeu7IyCcH6dqotWppKqQRIPlcFTkdiMVkm3oddSKSujKRVneRJtquBuSQHJA7j/8AXSTW2yTykmWQsQyjAJQ+gPb6Uy4hlim/cktIrFGQkAZyRx/hUUQlELEKTIHztIwc8ZBFM5AkVZQETJkDE4YcA9znqKtLcNAPKUgqwyGPJNQuY5syqAr78cLhlb0OOopUjaN3jmVkYHILcjnt7CgNDlGAJHtUyKABjv61EoyanjXe4A9a3SMmX9PhyS5GcdPen3chyQeB6VMuIIRjg9ap3Dh+SfemSU5D8xz+VM4PJpXO5sgU1iTgAc+1K40jX0a//s9ZJQQC4xk9ahvNZluXJ3lvqeKzfKZvvOFHYE1LGsSD73zeuM0BYQiSV90jbR7/ANBTw0UYzGhY+rdvwqaCynucmBC/qcdPzqS70uS0gEkrqXJ+4O1FgKTyPISWYn27D8KmtrMTR+ZLMkUYOMk5J+gqAK7DABAHtU0NvuYKzbQTyaALCy2tv8trAZXHPmSDOD7CtHQJp5tTBumJVlIAPAB9hVe3NraNkEu+Owzn60x5Z8gwKwIOQR2piR2yqsTgqfarAYEAiucXXkKIJF2SEAMD0z6itbT7kTR46EdjWUtGUXGPFVpWABHU1O3IxVaWNCDn+dICG2kUXJBOQeoHarlzbpcQlCCM9COorLIWGbcuADwa1LedSmCRuFIDIksrawDS3LMyjoWJJrPudfihUpZwggnlm5yO+BWn4gmU2TggnIwAB1rjrdVkYhycA9B3q46gWGji1CdCSFXPzetOutLWK2drVXfBySTyB6YqePbGQDGoT0A5P41aAYK5tZwNykFGGRyP0qxHLLwfetXSFUid5DgKBk1FHaLbzn7XGzKOAA2AT6k+lRSyBZHSLKRsQSoORx796Qx91cNNJwfkHQH+dQGj6UAFjgAknsKABBlgDU0gCx84JPqOaETaMnIA74yCailYMxAAA9BQBEetJSmk4/KgYA807rTe9KD+VAC5xTgeOaTHPFAHFA0JyCCOoq1De3UQHl3Ei+wY4qvxnmnoMMOeKWgXNSHWtSjAxcFh6MAavx+IHbHnRt7kHIrGjAPUVajRSCSBgUOKY7msfEtrECAJCwHQLVFvFMzS5WEBM9Ceaxr1cXBwOo4AoS2JjJJwx6ChU7hzJHY6f4htpyFZ9jHs3FbcdyrjIIx9a8uIwSCMEVbttSurQ/upWAHY8j8qlxsO9z01XBApwIrirHxUQQlzGRnjcvI/KugtdXtrg4SVSe4zg/lRqgNbNVNSYfZWBPWnrOpGQQaoalPuUKOhPNC1YrGQDzx604E5xmmyOqkcck9BTQxJBHQ10kFgE45NMkGVIznilycZPApjNkEZyTwKYi7A7xENG5UlcZx7UjsAACST6ig/KuCe/wDKogSzEnjjFSMcjEkgjjHFPIIxjmo1OT04HSpDyv06UAJzkYGae4xwO3NRqCW64709mxyT1oAiJwQTmlGGBU8kdDQME00ArcexH50AEY2sVIwO1KQeQM/SgOC7HP3TTz/rAcYBFADRggHBB7igDmnYGelGB17igBgUAFeQM00xjJA4NSEEjFNPAH5UANEe0Zz065qKZgAQDk0+R8KeuapTy7VLE4AGTnpQBBeyiKMsepGBWOAcZPU9amnma4k3HhR0FRN6VEndlIYeTU0UBkBx17D1ogiaZgqqSR1q3c4t4wo4c9R6ev6gGpGU54REwXdkkZI9KjwBQGy2SM560p5OO9ADKUCjHJFKOMcUATRgAE9gKjJzyadvG3AGKYTkcUCENWtNx9qX90JCOgIyAfWoYIHuJRHGuWJx9K7PRNFS2QMwBc8kkUA2LZWDMfNmBLHkKTkD6VS8S4ia3hB5ILEfoP611SoFHAFcTrk/2jVZWySFwo/DrQIz1IMnsKtgdP5+tVYAS2ferGcsACeOT7UAbdnJiMDiriy+tZNtJhQM1aWQEZBOaBGgsgyAa0kIKAjpisFZORWxbsGgUg9qAJi1G6mE0hNADyaaTTS1NLUAUrg4kI96hzU9wP3hPrVc+1AFq1iM+QGAC8njNW1solOSWJ9zWOLya1Y+XgbhzkZpY9UvWcKGDEnAG0VX1bn95k+35Xym8oVFwAAB2Fc9rV20s5jjBwBjI9Ku39/9hgWKQmSdxlucYrBuLt52JOFB7D+tZytHQ66EHL3mdJolsLexVjgtIdxI/SszxHAVuVmA+Vxg/UVu2QC2UI9EH8qra1b/AGjT3IGWT5h/Wi10TCdqlzkh1Ga6nQH8zTgp52sR+Fctzmug8MyZjmTPQgj+VZR0Z1YhXhcyLyMx3UqjoGOKiVSWA5yTitqfTzdazIhJEfDMR6egq5c6TbCHMMex15BBJP41XJdke2ikkVLiyMeliRXwVAJ4p3h0gicHJJwSTV6cA6eqkAggAg1RtLhLe/WJQArDBwO/anaxlzOUWi1Jbi3VlXozE0yNQoLt26D1rRliEq4PUdDVCeKYkqqE46Y6VViIyvozPv5y2UB69au6BvEUmQdmRgn170yDR2kk33LADOdqnk/U9q1440iQJGoVQMACpSdy6k4qPKh1FUtUu2tIkdCNxbGCMgis86/LtIEKBvqaptIyjSlJXRtu6xoXdgqgZJJ4Fc3ql+byTauRGp+Uevuagur2e6OZXJHZRwB+FVyfWs5TvsddKhy6sBgsADnNa0REUAJ4wMms21j8yUccA5NW72URx7AeT/KlHTUuau7FLUpkM/n7P9an0yRwc+/GajEqyL+5lwcAozE5weoOewNTQtFJEwndlSI78KMkg8Ee3aq9wISQ1pwP7gzgc8jH65prU5qkeWRJbxCYgMilmyxKErnHv7inSxxKyyJckQt1Q4Jz3GSe3FQRTyI8pjLxsCWCEAgg8EH2/wAaQuchhAwBOCCoIBPp6U0Z2ucygwM96vWKYO4jjHeqiKWYACtH/VQ4A5xXRYxbG3MxZsDgD3qpJJ27UO3XJyc96hYknikwQvueaDGxUsDwD+NISQAAM5qzHE4XIHQZ571IyskMjn5UYj1xxWhb6NcypvZdqjuxxmrUGp4hCiJd4HXFWGmmuQCWJBHAHSmLUryXUtpD9niYArzlT1qNY5rkGRixHqaHtDb3SyTEhCe/JxWzbS2RiJhYEr1B4xTEZsGmySYJBUHuelOvdPWK3J3AOOeDU97rMcMbCMgsBgAdq56a7luZCzMSTzjNIZsRta29urNtLEZPc1TutUJBWEBV9R1rMO5euRnsaRQzMFVSxJwABkmgLCvM7MWJOc5FdH4f1gGRYpmw3TPQEVm23h6/nAZ0EKeshwfyq5/YtpaYaa+XeDnC8kGk1cZ2e8EA5GPWoXeMkhmAA5JJ4rnn8QwW8QQbpSoxk8Zqjf8AiUzQtHBAF3DDMxz+VRygdE80EwPkbZSDgkHIBpYIZ4pC5AORjFcv4YvPJvRA7fLJ0z612ktxBbxb55FRcZyTiiwGRqdvc3cEilsHB2gDjNcgheFjuBDAkHNdTqfiiJI2Wyi8wngO3A/AVyVzcy3MpkkI3E5OBjJqoqwF+O7JUbsEn0qyu1hlGwfY1iK/OM4PrU6SuDwxzViNgSkjZOu5TxnvVG8tiR5sQyg44GMVZ0+dZJNs4yqjOPWrtzfK6lFAVMYAAxSAwFjYjhTj3qaOLaQx6Z69Mf4U95hGSAoPcZqGaZpDknHbjrSGS3FwSCgAx0zjn8x1qmQRjOOeadnNNoATmkpSaSgYYoooNADlODg04Co805W7GgBxHNOQ0nWlAx0oGTxMQcZGKsliACDxVBWIPFWY33KQR29KAHABnJIyR0qTbxzUafugcn5ienpQ7MwIzgHvXTDSJjK7ZFcxj76/QiqpNXAoC4J4IxVJgVYqe1ZTjbU1i9LD4iBKpPTIq/Jb7X3KSD1BFZmK0bW+jKCO4BBAwGHOR71Kt1G/Imi1O+tuBKWX0bmr1nqr3s4jkTacE5B4qjIbQjd5oIPYdadb3dvGAsIwO5JwTRyq4Xdi9cOd+QeKElAAAz7VGZY3XG9SfqKavynKkEfXNaaEWLokwuT6UsJEkqkjKqfzNQoDIADlVPc9T9Km86KFQo5I4AHJFAy3Iw6k5x0qNZAfpUTS74hgEEkcelKVG3PQUgLKYJpxyBxyD1qND0A9KGcgcECgBwYAFj1qKWUnJ7AUoy/JOcGhkJ56gc4oAenRT2xk1KwA5xz2qMY2gelJOx8sgHnFAFe3bdM5IyCeoNWmPTI571BbptAPXmpyMkE+tADjz0puMk4NKOvWo5HCg9/WgBxYKKgaYkkDk59KazNIOBgY7HmmtJDDHlmAPp1JoAUK5ySTj0rI1O4MknkKcqvXHc+lPu9UYqUgXbngseT+FZo4ySev61En0RSQp+UYFIkbSyBVBJJwBQAWIA5J61vaBp4knE8gAjQnk9zn+QxUjJX09NNslZgA5UknPqK5+6kaWRmY5JJOa2tfvPtFwyRkbFyAR34HP61gSN8xGe9ACDnNSxJvfB6AZNRKe1SxvtBwMk0ATG3QjgEH605LBpTiMkn0xmmBpB3A/DNS21zskG5m6/eTjH+NAgGkXZPEWfwxSnSLtWVWQDccDnn8q0rfUrlpFS2ZpBnkyLwBW/Y2TSP50x3Oepxx9BQBW0bRY7ZAxBLnqe5rfRSqgHnHehFCgADAFOPFArjJ3EcEjngKpP6V55KSzMxySSSfxNdlrt2INPkUEbnAUfjXGSEY696BDoB1NXrKIyCVsZwABmqUZwuc1tadFiwDYwXJJ/lQBXUFeKkVsU6VcHI6GoxQBMGPrWrps2UKE8jmsTJBzVi0nMcoJPt+FAHQFqYW96jDhlBB4NBagBxPvTSe1NLUA0ART8t+FQgVNLyw+lMA5oAmgsIbgF5C2RwADip47G1sy04BG0Ekk5Ap9mQIzkgAck+lYWra0bgvb2/EXRm7t9PQU3UaVrlU6PtJbGdd3DXN08zEncSQPQdhUQ6juKTNKg+YD3rnbuz1klFWR2qnbp6noRED9OKLWRbmzRzghlwR+hpLk7NOf2i/pVHw9KzWroQcK3B+vatUzy7aORSGgzu7neiKCduckkfhUuixSWepSQSjDFfwOO4rbmmjgTfK4RR3JqlcFDfWdxGQwfK5HQgjik4o0VWUlZ7E15KtnDLc4yxAAB7ntUOlXcl5aO0pBYEjIGOMVX8RsRaxqOhbmnaKph0t5W43Et+AFO+olFezuTSktYI3XHWsywt5Li7MoVsA8EjitPRrlbi12kgspOQeuK0QMcAYFG4uZwurDUBVACc4HWlpGYKpZiAAMkntWNJrUiysEVWTPGRzii6SIjCU3obdQXV3DaoWlYA9lB5NYM+sXUgIDBAf7o5/OqDyM5LMxYnqScmpc10N4YZ3vIsXt695LubAUcKoPAFVSc4NGc0grNttnbGKirIUmkJwDRkUhOaRRYtJhCxJ6EYzUNzN50rNggZwKYxx25xUMkgRTk8npQrvQzlaPvMVJh9oSEAHedrD2PGKsJCshCsVjckqCflJwcEH3HHI61mQgiVWDHcpznuD2NT37P5geRSyS4fkck9yD9RWvLZHBKpzSJJIwZJGEkiyBgCQCACO/uD+dOaVlfcoIRgNy4yQR0PP86guNu0SLdMQCM5JBIPTB9frVhNzQKJRyCQwYkFhngg1IjFtU+bcRwOlPuJccE5pyAJGeMVRmcsxOea6jAR2ySM9KYDyc0wkk9acMnAAyScAVI7ksQyS5IAXBwe9bNrE88avGmQe56VC2miGxDyMA2MketLpOprCrQMeAflPqKLBcV7aO1vFE5wjnIwP0ragKwx7YISxHRiOMViajeiQKwALRsGGe/PSrMmqtdxLglQRwBwAaALN1NEWDTuGYdABwKydSGAJoflUjDAfzqvb+c1w4mYkHpmrLtkNExBDAikCMlmLHJOfrSx5LAAZOeKUqI5CrKWIOMVLLAYijOVBbnapzge9Ax8kMkjB5nVABgDPQUtsVjl3QOS68hsYx9KQh5hiMAL3NPjhEKnJyT1NMRbnvZpQN8rE98ms2ec5IByehzT7hisZI6niqRPr1pAhSSSSSSfein28EtxIEhXc3X2qa5sXt4xIzowJ2kKeh9KRRFGhUq+4rzkEdallaWU75JHcngFjk0scqNCEkG0jgMBnj0IphYK+FYMB3FMQ+RSYQMY49KpH0rQncmIdcHrxVGRgSMDGOp9aAGqcEEjIHUVM7IADHkHPpUGaepyMelMCeOYrznn2qeKUyg/zNUs8j+dW7ZVKnIzzRFXYnoh7ICck5Pc9aY0eBwc1ZVV2kBRxz9aicAexrVwViVJ3K/TIIxTSKlZQe9JgAcCsWrMsiwT0FLtJNPJFITmkMbt96NtLz6E0EE9jQAgApQAKNpz0pdpoGAOKUHtTcGgAg5yQfagCRcdScfjU8UigEqRVTb2p0ZKHI+mKa0YmtC4TjknJPoKQk4yTzUAkYentTWlY+lbc6I5WSlieKhnXkE9ehpfNbrkflSkPtV5FbYx4JGAcdcGplJNWKSsQYNKBgc809l2n1HUEelSy2k0MSPKoQOMqCQCR6464rIohzim5oooGORWkYKoyScCtO1LRnAYlVBJ75qnaN5R3gAsDjB9KuJLGGzGSuQQQ3rRr0KjYla5llwUySASQKlguIifnIU9CCKomXbOHAIA6gd6kCrLOWJ+VuhH8j701JrcHFS2NT7TCANrZHt2pHuWfHlqcD1rMUMoLRMSAeQRyKmjumUgOnT04qlK5Di0akEjEAN1P6VOIweTzVGHUIVGCre/FLJqqdI0Y+54qibGkqjaOMCkYhayzqUznKhRx3q1bzPMfmx9c0AT8seCRTwM9f1pDJFGMs6j6moHv4Rwjhm9BQBZC7QccCojKiZJYDB71WeeaTO3AB/Oqs0LMMscnvk0AXJb1BwrDJ75zmoRM8mAq5Bzlj/hUUVuMZ2jj1qwkeCB688UABjkK5LH6CqN2u1c8gn1rSdvLjJzgAZz6Vh3twZWIHC9vek3ZDSuVSSzEk0hOSADQTge9Ot4zLKqqCSTWZRe0qxe8uFRQSDgk+gzzXSarPFptiLWDAYjDY7DgfnzTLUJothuKgzMBz7//AFs1zl5dNO7TMxJbGRn3J/oKAK9zMS7YzySR7c//AFqq9ec0MSTkmlxxQAoODmnKcj3pCpKbscZ7ChcZxQA7ccYycHtVqyt5bmQJGoA7nHAptpYveShY87c8kjpXZaVpiQRqqrgDqT3oFsGlaWkKjj6kjk1tIoUAAAChVCgADAFOJxQSKTgVVu7pLeMszAADJJPAourlIIyWYDAySe1cNrWrSXsrRKSsIP8A319fagCTUNTbULo7c+UnTPc+tVGPOKithgfWpF5YkdCcCgZKoJUAdSa6aKIR28cY/hUD9KwLOLzbuFPVhn6DmumxzQIpyJkEY96qkYOK0pY+M1SZcE0AQEetHTnv2qRhimEc0AaFhcFl2Mee1XCc1kwgxkN688VqKcqD6igB2c0DrSUo6GgBkhyTTB1pWOTSDrQAzUnaPS32sRkgEjuPSubH3utdFqhB0t/94VzufmFZTPRwq9weKkgG6VB3JA/Woh0qxYqXvYVHdwP1rNbnRJ2TZ1epnbp03+7ijTIBb2Ma4wSNxPuabq5/0Irn7zKv61Hq87W1rHsJGXAJ9hzW55Su1YNdh83T2YDJQhh9O9YcN68cVuhViInLAngH2rqHUT2zAch14/EVkaRbQ3FpJDMuTHIcc4IoZpTklFpi3znVDDbxRsrZ3MTjCirOpulnpRiTjICKP51fjiSJcKoUdz/ia5fWr4Xd1tQ5jTge57mh6IKd5uy2KltLJFNvicqw9DXR2uos1sXlYEjvjGa561j3FzzwpPFPVyFxk1kmzqqQUy1eX81ySGfCZ4UcCqZPekZueKbk0m2y4xSWgpOe1Ie1IT+FJ1xSLQpOaTJoI9M4pVUsQADQO6QmaVQVYMCQRyCKtxWhYgEZPoKtJo89xICw8qIYyT1P0FVytmTqxW7M2C1lupCI1zgEs3YD1NZ05AlLKcgHB4wcV1mryxaTpRhtQFkkG0EdfcmuRQhgScZ7jFaRjbc4atZzdlsOYMUDqQM9COtWopQ1uqysCiNkg9gRjg9uaqAYGBkDOcVNakGXynBIcbfoe1U9UZLcnBhmUIqgAko4U8A56/Qj8iKjIeFURpRJHkqGBzj2P6UnkmO7UxzEhlJCkAcgHjFTpp0yxpIQNsoBKq3AI6H8vSs7Gl0YsrALiqEnJODViV8571WJyenWuhmCVhgHOackvlShwMkdBQeBxyaZKjJjcCCfWkMnuL+ef7zHHoOlQx45cNhgeB60QBmYqqbyeBxnFXodNMY3Ttg/3RyaBFJpGY7RzVywDRj9593OQB1q5baa874hixz1Iqzf6cthZGVnBkyABQBVd0IZydpHQVmy3G6QEZwD1pRcqM7lyfU1XZi7EgYBoGaF2AIkkjcEMBnjnNRxWjzNhSGbBOM9ABmkVla1wAfl5NOt5miYMrbQRtJxnAPWoNIRTWpZtwxBAQgjgjFEikEgkA+meaktZEJc7JHJbgKMg1Y+z3EmSlsEB6FutWjOSSehk3C5jIySarQLG1wizEiMsAxHUCteSxcZ8xwD3AFY1xGYZmTORnj6UgR0EFulu4t445AY23+YCACD0BP07VVa+tpLl1aLMZyCxPAPfA9/zqK31V/ICgYnQjZgZBHQgiluoZo3WeV0XI3EqBnJ7Af1pDM1sq5ABAzxng4p0Q3H3JxT51llQ3LkbSdoz1otwqkFskZzkUwJLslI1UHqPWqXbFWb2QO4wCAPWq1ACY7d6VeuaQ8GgUgH4BOKnhkMYIxnNQJjPNTKAQWFNNp6BYsrKRzgA01myaWOB3UHgZ9TUiW237zc+wp3bEkkVyDnijAPerYhQEZBP1p4jhxygP41Iyjge1KAKtvDCRgAqfUHioGt3BAUhvfNAEePeg9auRQRqPmG498nileKPP3Rj2pjKWKAKsmBSPlyD+YqJomXJxke1IZFikIpxyex/KjHY0ANx7UoGDzRjnGeaDxzQAEk/Sm45pTSUABHGKtPci5QfapXzFGEhRQMZHTPoO5PeqppQMnHGTxzQBYQtaCOX5GZxkKRnAB4JH9KsrFJLI1xdEs7ckt1NQ2UKyT5YZCZPsas3EwIIBz7VtCCauZyk0ynLHDk4BH0NQMiD7pJqYpnnHWkKgcd6qUECkwgUEFScHqDUpBU/MOPWm20Jll4JAHJIq7BGWkKSLlR365rO1i7ldQCBjmlKsg+UkDripZ7MxkPETjuKdC6SR7XGCB370rAm0QISWY52kjt0NWCcxoWAJPGRTJLY7dycg062mCjZIgbByM1LVtUawkmrMtxwwm1cv8Af5wM81JBZQyQbmJBzgnPAqKW4iaTKDCkcgDGDVuAiWzKoRkHkngVErpXuWrXs0RvpoK5icNgcAdarmEgEZIx1rTskeIuzbdpHUHIqlGzGdgQCpJ+lVTk72ZFSKtdDVt0YYLjPvStZoAeQcdxwRUnG7OQAScAfSnIVJYkE4UH61qYjIAY+G6diac6hgSAD6c1YYqygEADpiomjXI2sVPcUwKvm7Tt6Y6ZpxuMH72CAOnepmh3ZGQRnuKjlSKMDCgtnAA7+9JgQT3CyJsySepx0/GsiVg0hI6A4rQu8W8B7u3BNZeSKiTKQvLHAroPDVkCzXMoG1OAT61h28ZdgByWIUD3NdRdMum6Wlshw5X5j3zjJ/wqRlHVr0XNwQGIRTgY9M1hTybiFU/KAM/WrEspALcZJ/rVI8mgAFOBzSCnKOcntQBty2IGlxMoBZRlj7nms+y0+W6n2gEIDktj9K1tLlea1aHaW3cZPQCt/TdOWNQAMAe3WgVxNL01YY1VVAUdfethFCgADAFCqFAAGAKcTigQE4qrdXaQoSWAwOSe1Jd3awRklgMDJJ7Vx2qao12xVSRED+fvQCQarqUl65SMkRA9O7fWst0yepyKa0xz8vA9aFmZjhgD70DJUIVTg9BT4ugGfeoiw2nrnPAqaLpnNAjW0OPfeM5GQinn3NbwHNZugR4tXkP8TYH0FagGTQAjqNpyKoSJya0JThcVVYA0CKjLg9KZtqwy9cUwrzQA0EnAxjFaMPMYqgqn0rSgA8oUALgUNwpIpxFNl4X3oAgJzQKM0maAItUI/st/94Vz3Qiuh1M/8St/94c/jXPZ5FZTPRwvwDxV/RV8zVIAeQCT+QrP7VseG03agzY+6hP58VnHVmtV2gzT16Xy7eH3kB/Lmr00MN5bhZFDIwBH9CDWN4mk5gTPGCTTNJ1pIIhBdbtq8K4GcD0NbcyTscPs26alE34oxDEsakkKMAnk4rGW5XTtWnRwTHKQeOoPXNXzqtgF3faUP0z/ACrDv7pLzUA8YIXgAkcnHerWpMIvW6Lut3zm2CQkqrHDHuR6Vzy8nNb91GskDA9hmsMqVAB4JPH0rKZ10LJWRf0tQzOCMgrimPbsrkBTjPFTaUCJfbHStQxKTkgZpJXJnNxkYgtZW6KTSizkyMgjNbqxEnCqSfanrbszbSQpAzg8nFPlI9u0YY09yOhPv0p405icAH8q6FbZBjJJP5VKqqg4AAqlAh4hmFDo7tgspA9zir8ekxLjcT9Bx+tW5LmGMZZx9Ac1Ul1MA4iTPuauNNvoYzxDfUuRwRRD5EA9+/51VvtSjtlIUhnx68D61nz3UsoO5zj0HArMvZNseOrMcfhW8aXKrs5pVXJ2RTuLxry4eZ2LYOMn0quccsVAzShVDHAPv6UhGTWL1ZqtENJz3pyHBDAjIIIz0prEAnuaaGGTk0hli8EIuhKAylgCp5IbjsPTtip47uUQpC04KoSAuMDHbHrUEjKbWKQKWMRIIJ4A6j8OvNOTyGUkOQW+YkcgfQfWs3ozRbHPu+ajAJNB5PNLnAwOprdmQ+CF55gkZweuTWmmnpH81y25vTOTRpFpMVLIpy3Gcdq2k0+C3TzLuQeuCaBamZbW7uSlrDtB43YrQj0+G2XzLuQEjkgmq97r0NuhS0UZHGcVz13qE9yxMjnr0z0pAdBe+II4FMdooyOM1ig32rzlUBkbqRnAFZpckg9a29BuBb3wI4DqCf60DMmZHikKSKVYHBBpFbjjiuj8XWqjyrpACG4JHfvmubjUuwVQST2oAmiOUkGO2Qah3kDqcnrzUqxshJIHTnmrNjFHHcLLPB50IzlckdR1zSGm0OtdUlt1CQnaMYBIyakfUbqUENOx9gaqzW4ZWkjOCGPy98duaroxEgOMeue9MTLLzzE8yE/Wq0xZzkkkjuaskA8+vNRsFAORQCYmnypFdq0hwpBBOOgIqZVkuy7FiIYhljjoO341TJCtxgn37V0VmrvLbm1YJDcKA4Cg8gcgemaQyhbCG6tnQQSERD5ACSST9OKpRiWOQo26MrywIxgV0c+l3dgDdzzJDbqxKRocA+mfWueu7kzSsQSSxyT6/wD1qAK8jF5C3PJ702j6UYOOB0oACOKQUo5pwUenHc0gBTzVq3iLnBGF7H1qKGIM5YElB0yMZq2DgjHAHSmBYjAUYBpzEYGDzUak45HWjOBj0oAUnA6ZNNBJ570hNITzQA4nOaQEnOOBSGjn6UAOBIxyaCSSOaaOepoIwaBkoYY64zSNz34qPIxyaAaBig4PtRkE9s0nU80negBWjXrgZppjUnkCnAmgjNIBnlpz8v60oiTqFFOxQDigCNkAGdoIpFjRzgErUwP5VExCuCOM0AWLctCGGQQRgccioyf3nIPJ609TkdKBjuAfrWkZ20E4piSEKBjrUDNUzxluQcH0phjwACOR696tzuSo2LmkspDqQNxPeroULISD35HrWbHIFT5AFOelWEmEhAzgjqKkZphQVGRnIqtPajBZB702O4aMhXO5PUdRVyOZHAI4B60wIreMtAAQDj1qCe0ViWAwR2FaaAHJUfhSPGpIJHX0pAZkU5hUrLErAjGSOau6eYWtXAcBmyME9B2pJbdSpwPwNUpLdo/mjyAeCAamULmkajRetgTbzoOSB0quJcShQSD05qKKWWH545Cp6EGnwAy3RkkOSckkjIP+FEY2YSldA8mCB6Ejp7U9HwJGHZVGKZKuGLAgDJIHYUg+WBzyMkCqMy+pBGcj/CnEDBP60yPG3JAzSO+SEHPrQA1pQqk4JAHWokVv9Y45PQegqcqvlkYx0/Gq9y4WJmyRtGeKGBkahL5lyVB4Xj2zVU8mgtuJY9SSTSxqSwHrWbd2WtDX8P2wku/Ncfu4QWbPr2pNWuzcXDMfXj8zWgVGm6MqHiaYZbHXFc/PISxJPPpSAhlbccelR0pOaSgYoHFaGm2DXbAkEJnk+tJpunPduCQQmfzrtNN05YkX5QAOgoJbDTdNWJFwoAA9OtayqFAAHApVAUAAYFBOKBATiqt3dpDGxLAADJJPSku7tYUYlgABkk9q4nV9Va9kMaEiEH/vr3NAJC6vqzXkhSNiIQex+99fasp2LEKOR6Cjy8nAOBUiKFGAOfWgY0RgAZ5Pp2oKkEcYAqXApjnsee9ABnkCrEfCk+tVlOWq1ECxVRySQMUCOs0yLytOhUdSu4/U81bXrTUXZGq4wFAH5CnryTQIZOeMVVPFTynmoGPFADD9KYacetNNACryRWkgxGB7VnRjLD61p4wBQAmKjnOFAqSorg9BQBEKSk/Gl/GgCHUyP7McHI5GMDPOa54ZzW7q5I09QDwXGfyrEiQyTKg6sQPzrKe56OF0g2TyWzRW8UrHHmZIXHOB3rb8LphZ5D7KP1NV/EUPlTW6KMIse0fga1tEtjbaeocYZyWIPbPT9KIxtImrUvTMfxHJu1AKDwqgf1rJBqzqUomv5pAcgscfQcVVGSaUtWa01ywQ9RwKtWShrhM9BzVYDHGamhl8qQN1wK2WiJlrojUuXxG2O4xWOxLynAJxxgDNXbi4AgVm+8w4FUopdjAjg+o61lJhSi0mX7YTR4KRsT9DWpZwXFw26YlIx2HUmqNtM00iRAuzMQOTwK6JQI0AGAFFEVc560rAAsa4AAAqF72FM4OSKz7y6aZiqkhAeAO9Vs59c11xpXV2efKrZ6GhJqR52rj0qrJdySjBJAqE9KTAArZQijJzkxWJPJP50mcijPbFBGBn86tIm5HIcgDIFZF1Kz3DDGVHAPpWlO+FZh2rHDMWOc47Gsa0rKxpSjd3F7YochV3H8KVRjknGOtV5HMjEjgDoK5TpG5JJJOSepoHHvWnpWizah85Plwg4Lkcn6DvWtP4WiMWIJ2DgfxAYP5dKAOftg0oeCPGZFPBOOnPXtxmpWkSO48pQgVUC7geSPY1EFk0/UFEyFWjbkHuO/6VI8aw3Eig55+XIxweeahlxZzWOamtUR7lFkOEBBY+1MIwM9KRVdjhc5JwK2uQdJda9BaxCKzQZUYBxWBd6hPdsTI5I9M8VXnR4pCjjDDqKiOSOTRcQpbJyScUwnJJzTiMcEVYithdXqQQkLvwAT0zikMqgcVYtpjDOjkkhTyB6VY1DTJNPKrI6sT2FR21q8zgAHk0wJb29uL1FWRj5UY+Vew+vqarRKeoIH41tXmnJbabk43kgkE1iE4yAaBCOCSTuJH1qWK7liUIrEZPrUTNgcn8KjHzHAPNAzSF+I1ZDGrljkk1G0sDEboyoPcVBIm2MZGSe9SR5kUIVGOmSelAhymIjCsePUUhiY4IKkH3qCQMnykY9vWhZSchicfyouBoWNtp4uN+pXBSEDlY8kk/4Voy+KIbSMwaRZrGg4Ekgyfriudchh1+lRUAi3d6hd3zbrqd5DnIBPA+g6VW6/WhQzEKqliewGTUsFtNPOIY0O8nGDxj656UhkVORHkYKiliTgADJJrVt/D13KSXZEAODzkn6AVqRNZ6CpkZVluiPlA42j+n86AOcntJrRttzG0TEZAYckVGimQ45Cjrir1809+v2ueaMM5IWPPOPYdhUCKFUAfj7mgCRRgAAYAHFPHGCaapyM1IoyM0AOU8DNPwKjAOeKeM4xQAhABpCKcwPUCm0AIRQeaUj2pMc0AAwKAaMUooGJjg0DilxikIyKAAYoIpMEHNODZoGN5xSjNKQDjFNz2oAXigigUZoAaSRzimS4IDCnswqEtkEdqQyeNhtBJqVQTz2qvboX5I4FWwABgCgAFBAYDIpcUAU7gRMm08Z+tKhGQD17GpRzkGmtGB9DVJ30JaAhiMhjjpToZpYG45U9QelNVioweR2NSgBhVWsIu216GwGOMVoBgy8EH+dc+UIOR296mt7xonAYnHvQBtYz0/KmFQeD+tMjuEkwQw56VK5whYDPHWgDOuFJf5QcZ5Aq6MQwKAACelMgTBBY5yc8024fdKBkEDj6etAFeQAsABnOABmpDDuKKMkLyfc96VACxcnG0Z6dz0qxGdqEkgAjsO9ADWwijHLHt6UkQEZJPJ6k+tDSdeeT3xmmMzE5BHvQA+SQAcg4B4rNv5CYypbr29KsSuVJyTjGQKzbqTdk9PSk2NFMjBI9K1NEszc3ik4CL8zE9MDtWdGhZuma6WCMafpRBH7yYHJHBA71mUUtZuvOuWYYCr8qgegPFYrnJxz71YuJNzFugJzj0qqetAxK0dM0xrqQM6kIOg9afpemNcurup25yB612en2CxKCVAA7AUE3E07T1iRcrgDoK1VAAAAwBSAADAHSlJwKBATiql3diJSAQMdTSXd2sSt8wAA5JPSuN1XVHuZgsZKwqeOxJ9TQCNfVVlkgV85Q8kD0rlZ4zHKR2PIrrNPlF7YFDyQORWDqdsQxGCCDwaQygpH408c/SohkHBGDTy2FJ9BTAC+VJAJA4zUasW5Jz6VJbTGPIKhlPJBFEpQyExrtU8496AGofmNaOmr5l9Avq4P5VnR8mtjQ1DanGf7oJ/SgR1TEmkQ80jMOxqGWURxFgRntQIJmG85IFQF1Y4DAn0zRbzCOTMwDowwwI6A9xUN9ZGKdWiJMTnKsP5UrgSHjNJmoWMkUZcMWC9VbripwgaFZUOVYc56g9waLgOgGZFGM81o1n2vMo471oc5pgA6ioZzlqmHWq8pyxoAjoHWjNAoAr6uVFigckAtxjqeDWJbOI7qNz0VgT+BrX1wD7JCCcfMTj14rEXrxWM3qelhlemd+yRTBWZVccMpIBx7iquq3q2dmzEjzGGEHcn1/Cudtdbu7aAQqUZR90sOQKqXF1LdSmSZyzHjJPAHt6U+dWMY4eXNrsREksSTyTzTlGBmmqMmnrxRBXdzqemg8ds0ZyQPU03PFCsFYE9ua1k7IlIdcvukx2UYHpxTEHNLNwVHGcZOPWpLWFppUjUfMzAYrn3Zd0kb+g22FNww9lz+pq9qE3lQFQfmbgewqeGJYIVjXhVGM/1rFvrgzXDEfdHA+lddGFzx8RU1bIye9Jk00HI96UnjHSuw4bik80uajzjgdaXPFAJjsjOaa7YU4NGODmmOePpTAoX8jErGCNpGTnrVRev0p0shllZskDOB9BSAhQWPQDPFcdSV5HZCPLEjnbaAgPXrV3RtLa/uAWBEKHLn19h9aowxPc3ComS7kACu4tYF0+1hhjAIyAxx1J6msyy0iKiKiKFVRgADgClAIyScilpHBK4FAGB4rsxJardKvzoQrEdwelc+0jFImUjcylWBHJxx/hXbahD52mzxkdUP5jmuJtCrQSIwJKsHGOfY9fqKmS0HHcxCpYgAdTz7USEpjacbehFSxRlmJ6AVHcrtAGDzViK8jF2LsdzHqT1pu3I9KUjnHalA54FICMjHXmpraQwTxyqDuRgw98U0Lk81dsrJ53AA4PtTFceRNqd15khJJPAHQfStmOODTLfe5BfHSnAQabBk4L44HcVz99dyXchLHAzwM9qYtxuo373chJJCjoPSoIzbiImTeXJ6DpinLGPKdcZJAwfcVX2kdjkdqBg5VmyqkL2BNCgkjA5HeniPAy5AHp3pQHY7Y0OOmAMk0Axy9fmO4jtngUpYqwI7Gr1hoc1xKBPItso6mTqfwro7XQtLix8k1449Rhc0AccEeXKxxvI7HJIBP4CtK08MancgM0IhT+9Kcfp1rt7e2njULBbQ2qD0AJxRMtrFk3l0ZD1wW4/KgDnrfwnblCk175kmOkS8A/1rPj8LTOGYyqCCQFI7A859K6WbXbG3GyCL8elcrqGv3Ess6RthXJyQex7CkCJzqptB5VnBDCV+UsoBJxwTnvVKHVHhuHdkWSRjksev0xWaruB1OKVOFLDqDzQM1ZtTvJmciYRq3UZx+grLlZsnc4Ynqc0xnJGP1p0Sbjk9B+tAE8W7aCw5xxx2pwP/wCqkJxwKQsc80wHqakUnsagBJORxU0Z3DA/GgCYHApSeaTGBQcjkUgHAEjrS7D60wE4yDR5gGRu59CaAHmNupIphUg4NSBwRzQQCc5oAjI+lJz3/SpCh4wajZSCaBhz6Gjp2pCP0ppOBigBxx603oaaWNBYGkMkBB9KCRUIbFG+gCQkDvSFgKjMlOjjeU8DAHc0ANZsnjknoBUsVsWIZzgenepkgSMZ6t6mpRx3NAwACjAAGOlGQaRuR1poJBxQBIKMZpFJNOAzigAHFDHI6dqXBAppHNNAIBkc0AFDx0NRuxjJPOOtSIwkUEEEe1axaaIehKORnAxTXGRgjikQ7DkjIPUVbCxumR3ptBcoDdG2UJ+hq5FqTEbWP4GmtCp6GoJbfIJB5qXoBqQXIkJ457Y6U1mGWYrySf1OKyYpWhchsgEdaux3KyKQGBIxQMnDHymODy2PyqbcxQAkgZH41DGwEAJOQWOQRxmntJGihmIAPQUXEOfAHGCfrULSAAhiMmqs92MEICT9KpPcuwIOB70m7DSuWZpdxbB46A1UcljgUxpGIx2oXOM1DdxpGro1mJpg7DCJySehqfV7ne5UHBIAx6Dt+dUbXU5raIxKFZSckEc/nVeWdppCzDLMeaRRDK2cAdTxWlpWktO6vKp29hUul6S0riWUE56D0rr7GyWJQSAB2FBLYljYLEoJAAHbFaIAAAFIAAMClJAoEBOKpXd2sakA4A6mkvbtYo2JYKoGSSa5S71ZrifC5EYOB6n3oBIv3TNdnaSQvpn+dZ1xpzbSQDVq1uFbBJ/OtaB42U529O9Azn9DuWtrsxNxk4Oa0tatgV81RwRmqGtW4guEuoRgE4bHQHsa2LZ1v9OA4JA6UAcqYhIvy/eGeKrkFhjoe9XZ1a0ujjAIOaq3BAl3AEBxn2z7UARxjBYkY+tDHJJpwwRTD1PegB0fWtvw8ubx2/uof1IrEj4xW/4dHzTtjsAD+NAjRupZRxHjPrSxXNowCXCEN6sSAfxqV1DHkVDPArRnIz6cdKBDr2ZFTCQsF7MCCD+IqK2vEEZhlO6NunqD6iqOJrdiY3IX06g+xFCtHNIAyiJifvqOPqRUjL08UbAnz1Knvjkj3qeyjV4pBHIGQYzng5qslvDbMrz3aSDHCpzmpt8JuiLcbVK5GKYEtupWbHXHertUrXmQnsBVvNMQ71qq5yxqyTgE1UY5JoAQ0oooXrQBS13/AI94Pqf5ViL1rW15vmhX0UnFZK1hPc9PDq1Mf24o69qTvRnkVKNmPUd/0p/4U0cUua3irIzerAnNIACwBOATzSEnpmkzUyZSQ+Rg0hI9eK3/AA5acNcsOnyrn9TWDbwvNOkSDLOQAK7e3hS2t0iXhUGM/wAzSirs58RPljYg1K48qAqD8z8fQd6xCRj3qa9uDcXDMD8o4A9qr59e1elThyxPDqT5mOBAFBJJ4pOMcdaM/nWhncM80oOBTM80o6daAuOLdarXUhWBiOp4FTMcA46Vn30pLBB25Puamb5YmlNc0iuvIx/OmztgBR16mnoOck4AFMgia6uljXOXYAewrgbO6xqeHAiXiF1y7qQvHQDqf6V1gAKgEZwcisWKyaHX4SqAQpb4Ujp6H8c1trwKBC0UUetADHw0bjrwR+lefQMY5mAOMkqfpXoOMKx9jXnq/wCtfHUMf50pbDW4yKErHgKST14qpdgoSWU+gzWzIZAnGAAKyb4O4JJz6CrZK3M4DNTIwCABQW7k0xVJOMGtGxsGmcHHFIYyysmncEjI9xWw8kOnQHoXx+OaWeeHT4CqgFyOtZ1pZ3GtTt+9VFXlmY8D6UxFC6unuZCzHjsM9BUDYONqkEDnvmuut/DenxEedLJcsOyDArVj0tDCYoLKKFCMEsMtSA88KSAZwQM9a0bTSnlxkkEjOFGSa7GTQbJYGE74yOSCBiltNS022skMOCAMZxyccc0wMe18LhhuMJJx1kP9K1Lfw7DEVaRwu3nCjAFQXnilUBEQUHsSawLzxBPMxBkZgewOBRcW51ssulWZLOwkcdRnJNZ9z4riiBEEIXHQtgVxsl9M5IB2j26/nVZmZs7iT9TSuFjevPE93MSBLgHsvFZMt/NISSxyepJzVYA9/wBKOewoHYcsj71ZiSCec0lxGI5SB0PIpOQcg9KlkZZYgBncoyM9xQMiBHBJximswAIXAB60hJx3xSAZoAFBZgB1NWVG1QKjhTAyRyelTYJFNAKDkcGgrkZ9KYBhqkByMUAMxgjmrEIwAe9QEcjNTQEHgc4oAnJ4z2oDAjrQDkEcYppUcA8UgHgjFQOAWNSfdJAYED06VFJIG5A5xjNIBPMZe+frUiSBhwearkH1pNxBBzyOKdxl0SEUb8nBPFVRIcUeZxSAs5BphxUQfP1oLe9Ax5GRUZBBz2o3nt1owzAcY+tACpG8uRGpY+1MdXRtrKyt6EYNXo2IRRGvlsBgsOh9yDUzSlwoc5K9M9qAKUVsThpOB6dzVkEAAAYA9KccE9adHbyzMFhRnY9gKAGZGc0vUU6e3mtmKzRsp9xx+BpgNAAMnqKUAZoByOaOnvQMeMDoMn1pRyOTimgilBycdvegBR70hIzSlh2FNODzQAyQBlxjrVRGe3fkEoTz6VcJ5xTCAe1NNpg1ckVgy5ByDzmnRymJs9VPUelV1PlngYU9R6e9PJ47YNbKV0ZtWNAFWGQcg80jBSMGqUUxiODkoe3pV1WDKCDkHvTGQSRA57g1Ukh2nKnB9RV9z75qBxjrUNDIY7t1jaOQFlPcHBB9act2xABXJHQnuKYygnNNIAHJqRk32g8llAB9BVScoz5QYz1FK8zEbQRj170wCpbBAqk08DApBxTy29VRUG4E5I6nNIoYAScAEk9q2tK0oyMHkGfQelP0rSSWDyAEnt6V1lpaLGoJAHoKCWxLKzWJQSB7VdAAoAxQSAMmgQEgDJqje3iRRsSwCgZJJxSX16kMbMzBVUZJNcRqurPfSMqkrCOg9fc0DSJtT1Nr2QqpIhB4Hr7mqadagQ8AVMnB5oAvW5Ixg1fikIAwTjvzVGDGBxV1AAOKAI74GWIqxJ4zR4eu/LnMDnAJxzT5RlefSsh5RDdho2GQcnHagDa8Q2mD5qgY71zczEYGAMV2uU1DTAQMtiuPvYTHIy4wVNAFdZGHUAinE8E1CDzUv8JGevFAEidq6Pw6p8iZuxYD9K51BgCup8PIBYM3dnP8hQIvhckUTDCVMq5OcVHcAgYNAig8YYYI61VETwyFlAKn25q63WmnB4NAFGTyhHtQHJbPI6e30pbYyo5YEHjGT2FWXjRz8ygn170oUAYAwPSkBcsuQWNW88VWthiPpzU+eOtMAc/ITVYkE8VPIflqv0oAWlTqKbT4xlqAMPV3LXzDJIUAfjiqa9KlvZC93I3XLHFRrwK55O7PXpq0ELnrQBnnHSk+nepSCoCnqBnFEVdjkxOgxSEj1pCaaTWrdkSlcUkmgH3pAc/SpIImnmSKMZZiABWd7laJam74ctMlrpxkLlU479zWnqlx5MGxT8z8cdQKsW8SWlqsa4CovJ/mawbu4NxOz5OCcAegrqoQu7njYmrdshJ5oB/Kmk80ua7zzmxSfSgHI9KQHFAPNAXFz6UAnNGcUmeaAuI5wOvaseR/MmY5yM1o3MojiZu+MVmJyRnrXPXl0Omguo+VtsYA6k9vStLw3ErXDysMsowvt61kO26Q+g4FdB4diYTFQOFQlvqa5DqOlUhlBxTZHWNcsQAfU0J8oINcxq2oCa+Mcm5Y4jgDGMn1qkrkN2RuT3jK6xx4Ltzz2FWoJBLErgYyORWBbXD3IDBPNKjgjrkd627It9nUuu1jk49KbSQk2yWdgsEh9FJ/SvPYiCzEgnJzx1rudTk8rS7lycYQgfiMVwkRG0kkA4/OolsaIlllZgecACsuWVnJUHOeM1p6jqEE0Xk2tttJPMhPJqGxsDKQzcDuaskZYWLSsCQceprSubqOwi2RgFsYyKZd3sdnGYogC2McdqyESa7lLAEjPJNAGxpeh3Os5nlfy4Sep6n1xXTW+madp0QUkYHUk9a5ldVmtbdYFmWJFGAAcms241NpCQXeQ9iTgUCOzn8QWNtlIV3Eeg4rNuvFD4O0bR6ZxXJPdSPwCFHoKhYknJJJ96QzYvtemuFZSxweDg/1rLNw+0KpIHoDUPWii4CkljkkknuaQ59MUdKM+9IYd6MUUCgBMUYpSKPwoAaaFJB4FKaOtADWGeR+VPRVY/dxgc/WkAycCp1G0YHSmA3GBQD1Jp5GaYQMZoAD1yBT0yB0pgz0xxUqgAHjmmAxwTyKWMle3epVAPUcUoUHsKQDkYHvTiAepzimKADxTJZCDtU/U0gFkkH3VxjuajJpAeKMigAINIQce1KelFAxppCOKeBk4AJ+lTx25JBcYHp60AVVVmOFBJqdLViAWbA9BV1Y1UYAA+lSxQtNIqIpZmOAKAKaQgcKMmrMFhLMcRxNIfYcCuksdEhiUNcgSP2XsP8AGtUAKNqqFA7AYoA5ePQbyQAsEjGO55/Sqd3ax20gjWdZZAcEIOB+PrXQa9dvb2oWMkGQ4JHYd6zdGubCDHnJtmJ/1jcj8PSgAsNEkmAe4zGh5Axyf8K34LaK2jCQoFHr3P1NU7zWbe3G2M+bIRwFPA+pq1Z+aYFec5kfkgdAOwoAbelBbOZEEgA4UjOT2FYtvocsyl5mERPIUDJ/GuiOOpxxzzWXeaqFk8izUzTHjI5AP9aAMW90+WzI3lWUngg8n8KqkEdQR7EV01npjGQXF83mynkKeQtP1aSyiiIuI1eQj5VAwx/woHc5YYpc1dGj3bW5mVAAeQhPzY+lUWDKxVgQR1BGCKBj1PUimscjFJ5m1TjGaZuzQApODSE4oJwM1GzcZoAUmhWwdvY9KYW70x2yP1Bpp2Ymrk+e1OhuPKbBJ2nqKreYSoPQjg0jHdg1o5IVjQMwYZByD0NRGQkjJqrGzICM5B5A9KCxPepchpE7yAd+vSoGYscEYpuKcOcA/galu40hAOaWjIFLGjSOFUEk9hSAVVaRgqgkngAV0GlaRja8i5Y4/CpNJ0kRgM65c89OldNa2wjXJHNAriWlosSgkYPYVbAxQBihmABJOAKBAxAGTwKzr69SGNmZgqqMkk0X18kUTOzBUUZJPeuG1XVZL+XAJWEHhfX3NIaQ7VtUe/lKrlYQeF9fc1ndqQk5pepAFMYoYqf6Gpo5Ax64PpS5Vxhxn37imPb4XKtnPQUAaEUqrgk49eamN6oIWIGR/QdPzqhb2iyqTJcrGR0Vsj9atR2DqR5d1GR6Kw/rQIkdZpVLXEojTuqnBx7mqjqCpEMR2/3jxn6VcfTJywcy7iOm7BA/I025iuYUBkCyL6qDkfhQBd8O3pVjA54PSjxDZFXEqgAHrisaGbyrhZFOCDz2Ndc+3UtMyMEgUAcIy7Wx+VS8YFSXUDRylSMFTUXp9aAJUHFdjoSBdLjOOpJ/WuPTpiu50qPbptuO5UH86BMtRpnnFQ3K1dVdq1VnGSaBGe6Y6CoiDnmrbrULpQBCaAMmlYEdqFGSKALsIxGPen5pqDCgU4GgBsh4AqE9afIckio80ALTlbYrMegBNMBqO9k8qxlbOCRgfjSew4q7SOeclmJPUkmlB4puQTxSg1zs9jZE1vH5kqrjIzk0+YZlYAHOasaXGCWcgccCnXbJASRgu3b0q46K5g5NysUH44PX0qMnmnZJJJ69c00Ak4HNS3c2Wgvt3roPDNnktduOF+VM+vc1iQQtPOkUYyzEAV2sUcdlZqg4SNeT6nv+Zq4K7OfE1OWNirq9z5cYhU4ZuTjsKxj9afcTNNM8jH7x6egqLJNepThyxPAqT5pDsjpg/hR2603JoPHSrM2xwyaPoe9IDg/WlJzxTC4Z5PakJ4JpM/pQxGO9AlqZ+oyfdQHryaqZIUkHHFOupA9y2DkDionbgL6muGrK8j0KcbRNDw/aLe6kqyDKKCzD19B+ddlZ2UNmHEQOXOST1+lcl4ekMV0CAAXO0HvxXZLIGHPB9KxRoV9QuBAsar9+RgB9O5qG+n0+N1S6VHfsNuSPrVS7YSa1CzsAicDJ4B9azdQtLqO9klKswZiQw5BHarSJex0GnxWQLy2ahd2NwHQfhV01yljqRtJQFBBPDBuhNdRHIZI1YjBYA49KJKwRZmeJpfK0Z1B5dgvP1z/SuMXJXIHGcZrpfF83yW8A7ksf5CucUg7VGRjk5rOTsikR2yKZF3HAzVy8vUhi2Q8EDBIrND7FySQarO5ZuTmrAu2un3WpMzqBj1Y4Bpt/b3VgEjkcgMDgKeK6jQ8HS4SFByDk/jVTxTGDYoxADBwAQOaBHJ9Tknk+tDqVbBP5UHr70hBByeppDFGAPekJGaQ0AUAJmgkmnY9aQgUAJ9KB60Dk9KMUAGaBRSZ5oAcBjrSfSjkjOOlGaAE6UtB5pUXJyegoAfGuBk9SOKeQPpSZzS54oATGPXNGMj2pQT+FBNMBQB6U4deaYCfSnDmgB44HFKDjjvTRwKCQBmkArMFBJ69qhySck80MSTn0pKBi9MUZopM0AOFOWMnk8D0oRCecVOFx1oEEagEYAqwp9qjRalxgYIwRTAARXTaFaLHbCdgC79DjoK5jPUGuv0SZZtOjAOSg2sPQikMu44oIp4FJgUCKeoWK3tuUY4YcqfQ1yN1bTWkhjmQqR0OOCPUGu6pk0MU6FJkV1PYigdzgkcowYYyCCK3LXxCQALqPOP4l/wAKmu/DkbZa2kKHqFbkfnWLdabdWh/eRHb/AHl5H6UAa32i61l2SAiG3Bwzdz/n0rUtLGCyjxGo3Y5c9TXIW9zLayB4XKsOuOh+orROqXOpSJamRIFbhmBwD/n0oA0rzVCZPs9gvmzE4yOQtPsdM8p/tF43nXB5yeQv0qzZWUFhFtjGSR8zHqabHfxTXTwwkMEGWYHgH0FAFlywU7cbu2TxWRJorXMzS3VySx6hFwBUuqaotlDmMo8hOApPT3NYMut3suQJQoPZRigBdR0yazJYEPETww6j6is8vg1Yj1CePJBDMerNyQPxqqxLMWOMk5PFAxWckYHSmEk07FGKBjcH60beKdigkCgBuMCjGBzQTzSFqAA4pM0hNGeKAHE4pCeKSpre2eeQKoOT+lACRxNM4VBkn07V0+laSIQCRlz1Jp+laUsKjjLHqcc10VvbiMAkc0CbEtrcRqCRzVkCgDFI7BQSTxQIGYKCScCs2+vVijZnYKijJJovbxVRmZsKK5TV7mW4wxJEecBQeB7mmotq4XV7FfU9Se9kI5EY+6uevuayj1qZjwaixnOMcDJpFCCnAZYU3NPQ5POKAJRinoxHTkHqDUcZy+OvFTFMDIH4UCJEIOQoHuDSYwcjioxkHI4NSCQEfNwexoAnivJIsAEEehGadLfO2VZQCDg4qoQQcHqKeqBtxYkHrzQBXkYFiwGD7V0Hhy9wTCxzkcc1gPGQob1JFPs5jDOrg4wecUCNfxDaCKQyqMA96wj1FdPrUq3GhiUEE7lBNcueSKAJ07V6Bp64tIQeyD+VcBEMso6ZIFeiwgRwICeAoH6UAyRm2qTVZxkmlZ9x9qaTQIiZc9qiZasmmMtAFNk9qSNMt0qwyUoTapagAzilB5qMHNOzgE96AI3OSaZ15zSscmkoAXvVHWZNtukQPLHJ+gq93rE1aUyXZAPCDaP61M3ZG+HjzTKakE04daYDgU4HvWB6TNCKUW8A9SM/jVKSRpHLMck0jyFjkngcUijPPYdSad9DNRV7gBQDjp1PehmBOAMAUqKXYKoJJIAA7k0kaXN3wza7pnuWHyoNq5Hc/wD1qv6zc8CBT7t/QVZtYk03TVVv4Fyx9SawZpTLIzscljk13YenfU8TF1bt2GZ5pab70E85ruPNuOB4oyO5IzTQfSjsDzQFxQcE4PFLk4z3pM+2KM9qBC5wRgVFO4VGY8YGakzyMc1W1ON47ESkYV22jPU+uKmUlFFwi5NGRvySTnJOaMgnPpTMjNaWhW32nU4EKgqDuYHpgc15zd3c9FKxs+HrBzIk0ikIg4J4ya6CcrFE8h/hBJqQYAwAAB2AqpqIZ4PJXq5Az6DvQMx7XT7ici4VwwZslW44zXQrGqxqmAQAAAabbosUSxqR8oxgVJihtiRFLawSrtkhQjOemDn1zUigAADoOBSnimSyCKF5CcBVJJ+lAHG+JZxNqrqDkIAo57jrWdCMsecYGBSTyGWd5GJyxJJ+pqaBSI85GCc1lUdkMxnct/hTAOatR2FzK2FibB7kVci0G5YjcQCemBmtg0Oi8PDGkQZ54PT61V8WH/QE/wB8fyq5YQTWtokBYAIMA065tYrpQtw28A5xigRwQBPQHn0FPEMjEAIxP0NdvHYWUYwsCkj1FTKqKcLCgH0oC5w62Fy3SF8H2p66XeEcQt+Vd0ofIIVQPpUwBA5Az7CkFzgxot6cfuiM+tDaNcgclR/Su+MgWMswHHt1rFuTuYnAAJ6U7Bc5G4tmgYBjn6VE6gE4/CtrVIt0ZYDkGsZiDGB3BxSBMiNHeloxQMAcA9aKTFKBkgAUAABJwBUgGAMUAYNGeKAFpQefam5pRx3oAcB7UYoBP1pQMYyfwoAQAngdadjA9T60mfejNMBSabgnoKOSQBySatmBY0AZhu6kZpAUyCOopPere2AkqzMR6KMn86ryKVYgggds+lADPanIpZgAKbzzViFCoz3NAEiqFHvTgMmkJwDSpknrTAmQYGaViCO2abnApuTmgAORVvTtQlsJyy8qeGU9D/8AXqk5xTQ3NAzuLTVrW7UBXCv3Vjgj/GrmeK88zzkHGO9XLbVLy3OEmYgdm5H60gsdsTzQTXNReI5lx5sSOPUHBqzH4ktmx5kTofbBpiNokDNRuwwQcEe9Zx1yxfgTbT/tAioJ9Wt1QsJVYDsDk0gJL3T7SfJKBHP8S8Vzt9Z/ZWJWZXGemeaku9XmmysZKKe46ms8lmYliST1JoGWzqd21t9nMzFOnvj0z6VAs0qhlRiobqAcA1GABRz2oGKQSckk/U0YAo6c0EgCgAxS4pu7HegnNAxwxSE4phb3prNx1oAeW9KaWphajk9M0rjsKTSE09IXY9MD3qYQRIuXbJ7AUuYpU2VgaUHFDABiByO1T2lq93KEjU89T6U0yWrBa2z3MoRATzyR2rrdM0xYVAAyx6ml0zTEt0CoMt3OK3beARqOOaZLYW9usajjmrGMUlJJIEUkmgQO4UEk4ArMvLsKrMzYQetJd3YALMcKOg9aw7mV7l8two6AdKqEHJkykoojubl7qTJ+VAeBUbQ+bCy46jj61II8D3qWJRj3rrUUlY5uZt3ObeNgSW+XHGCaiPNXtVtxHds2cBhkDrz3qgeDXHJWZ2Rd0JT1BIJAzTRnPFXYEVogFIJHUd6QysjEPkcEVet2VzhsgjvVeSHJJHBFJC5QkMCD/OgRPOFDfKeKiokbJFCHJFAEkb7TgjOOmau7bSeMOzyLIBg4GaoMQDSqxByDgigB0wGAgfcASQSOaqsAp465q3lZT1Cv2PY/4VDKpUkMCD70CJnu2bTxAScbgcfSqmOaBnoRQBkmgC1ajM6A9CwH613U8wAVR0A5rhrLAuI8/wB4HB+tdUkhdixJoBl4NxShs1XVsd+KcH560CJwaUc1EG96erZNAD1j3MAB1qK6wrBAegyatRYVC56AZzWfJIZJCx7mgBBSseKQUjE4oAYeTRRnJo7UADMEVmPRQTXMyMXkZickknNbmpyiOyYA8v8AKP61gZyRWU30O7CxsuYcBkdaXNGRigDPXpWZ1NiqM5zwB1NKzZAHQDpTSc8DoO1AIx0/WgAxk1teG7Lzro3DjKRdM92PT8qxo0LuFUEljgD1NdrbRLpelgHG5RlvdjVwi5Oxz4iooRZV1q5ywgU8Dlue/YVkk0skjSSM7HJY5NM7V68I8qSPnpz5pMWjPtSUDpkVRmKfY0ufWhUeQgIpJz0Aq9b6TcS4LgRr/tdfyqZSUd2XGDl0KPapIbeWY4jjZvcDj863INKtouWBkb1bp+VXVAUAKAAOwGKxlXtsbxw99zIt9GIw07ADrtXr+dY3i6dTdQ20ZG2JckDsT2rsCQASTgAZNeb6hMLi+nlySGckfTNYSm5bm8YKOxWBzwa29BuFs3mnIDOFCKO3PJrGjALc8gdcV0nh/TGuEWWRSIclv97ngfpWXU0OktpJZrZJJFCswzgdqbJPDHcIkz7XIJXPSrIAAAAwAMAVz+uSst6g8tmBXAIFVFK5L2K6XNzbXkjg7juOQenWt+zvFuUIICSA4KE8/UVgWlrNeMzRMCMck9jV6DS5oLiNmYMOCzA8itJctiI81zYZsdifpWV4juxBpuxThpTtH071rAZOa4/xRdia+MSnKxDb+PesjUxVHmSYBHJrSUIqqoYnA7iqVsqhSzHAJwDVrOeBzj0rnqu+gG+qqowFAx7U9dx6ZFWVtuck5qRYQOpFdRJU8pj1/WlNu3UGrmI84yCfrUM1wicAg47CkBGlsTgmp1gVRkkCqz35AAVR+NVZLp2zljg+lAGg8sMQ5IJ9BVSW+IyEUD3NU2kP4VE0nvQBNJdSN1YjPaqzsGBJYfSmO1QOeTQAycB1IOeRWDNGVkIHTPStxycYrNuFAkyQcH2oBEFtZvcbtrKu0Z5PWoniaNiGq1HOIslRg4xnFQSOXOSST1pFERFSIBjOKYachxxQAHuSKTNPJBHNISB0FADQCacAAeTSE5oFADsjtRmkzQTQAEmkJNJmnxqZJFQdScUAWrCzFxud2KovQjuanFtH5uFBYe/NaUVokUICkHAxg96aY8NkDA9qYFVLQBiSMfSo721LRkqAWXkf1rQAx1qpdXAjUqv3jxSAyYo8nceg7VODgUYH50h4FAATnvUsYwM1ADk81OGwBTAc5AHWmKcGmu2aQMaAFc5pmcU4j160xjxkUAOVuaeDUSmpAaAHk4qORsDNNkmVTjOT7VCWLNk0hjsljk04DsKaB3NPGMUAAUClIxSjpzSEj1oGGRSZHNNYimk0APLUhNMzzRgnoCRSuVZvYUt1oBLHABJpVj7scCnGQKNsakk/iTSci4w7iMgUfMefQU0EHhVJP0zWtpuhzXTCW5DIh5C9z/gK6GO0trZdkcajA7D+tYyqWOiNNM41YpTyIGxj+6aesNyfuwP+C12Q29lA/CnDb/dANZ+2L9mkclDp95M4BidV7kirw8PSuFIlwT1DDOK6IHHYCori6ZPkj5c9h29zQqkm7IlpLVmYNFtLRQrqZpmGACcAe+Owq/p+nrCoSNQCepFSW1szNuJLM3Vj3rXt4RGo9a6IxaWpyVJqT0FggEYHrU9JTJZBGpJNWZiySCMEk4FZd3dgAljgDoB3qPUL9IozLKwCjoO5PoK5qPVHu75hJwhHyL6Yqoq71FLRaGhLM0z5YYA6D0pnABIFHGMg0mR69K7Uklocjbb1FBHenI2Dz+FRZGcZpQ2COQKYiLVYPPtCV5ZDuH9a54103mryDgg8GsK5t/LmYKCVJyPpWFWPU6KUuhXHAzT0dkYMpII7inlSY1RF3EnkAZNMeN4zh1Kn0IxXObFuCZJiA4Ac8ZJwDVhbIzXUduGUliMledo7n8KpW1tK8ilYixc4UdyfarwuRZ2sluiYmZsSyg5JA7A9hQBBqccNtL9mgdZlQ5Mo6sT29gKWK2xb7yQWIzjPQUkiQMisG8vtgnJNV2mKgokhKnr70AN3E9euaUE5qNT607NAiTORT1lIADjcvoeo+lQg0poAfKVLAqcjHpiol6k0dM0qepoAt2Q/fqe4NdHbklAa52zUmUEc4rfgJCgE0AWwTTgagDEcCn7z3oETBqkU5YDmq4cH61Pb4L5zwOaAJruTZEsYPJ61U9KWd/MlJ7Dimg0APFMY5NKTge9MJzQAHrRnmkzQSACemBmgDJ1ibdMsYPCjJHuazhnk5p9xIZJ3fJO4miGPewHOOprCWrPUpx5YIQDjJGKUkY60MdzEjp2FJnmpKuJmjNGMkAd6khiaWVY1BLMQAPemO9lc2vDVj5s5upB8kfC57t/9arms3JklEKnKpycdzWgka6dpgRR/q16juT1P51iRwS3DnYpYk5Jrtw8UveZ4uKqObsisRx9KUKWIABJNbNvo6gAzsSf7qn+taEVtDCAI41GO+OfzreVeK2OWNCT1ZhQaZcTYJTavq3FaEGjRKQZWLH0HArSzQSBWMq0nsbxoxQyOGKEYjQKPYU/OKTOelGPWsm29WapJbCk0lAopDKer3H2bTJ5M4O0gfU8V52Tk9e9dh4vuBHZRw93bJwegFcaTk0+giaIkE4IyRjmvRNMiEOm28eMEIM/UjNcBBGGKKOSzAY+pFd2szy3ot4htihUFzjknHAFT1GXDk9KYoyxyoOOhxT84phBJyDgj170wFSKOMsY0Cljk4GMmkeTDqoGc9aNxGATyaNpLhu1ADLu4FpaSTMfugke57V57cyNNOzHlmJJ9ya6TxTfjC2qnp8zf0Fc7bLucuT0OaTdkBMgCqF2ggDB96miIAOCMduKYuCwxx3NAAB+XODXJN3YHStfPyFAAqF7mRurGqxegtzXcSTGVh0J/OmFj1JqMvTSxPrQAjTASCPI3EcD1olcxsAwIJ9ah+zH7WJgrMew9KuXKNcsrbAuP1oArM/FRs2R6VO0KqPmcEnsOTTBCzkhVOPU0gKzEnimiNmPAJNacWmu3LZAq0YYLaMs5VcdSTQBkx2gBDS8DrirNxp9rc2oVF2uQSD71m6rq0bvstsvjjIHFZc+qXpRUMmwKONvBpDSI54TbytHJwVOMGq0jDOAc0jM0jFnYsx6knJNBFAxM5xSg96bg0ooAcSe1BNJRQAZ9aUGjr1oxQAZ46UE0h5pKAFzViBSmJcEFSGHuM81XUqGG4kDvirMt0hTaoOcYHHQUwN6KTzQpHQjPNTMUSMs7BQO5NYdrc3MqrDbRliBjOOlPv7Ka3aJr2QsH5KqckCkInuNThVisQMh9egqiXMjF26k5+lNlEAYC3DBcZ+bqDSLnvQMkzmmORjAoJwKax4pgCdalzge9RpinEgCgBCcnrS9KYTk4pQeKAHEn8KjYmnE4qNzQAqkg08sApJ7CoQeaR2JOM8UhjQCWJPJJqVF96Yg5qYHFAC9sUA4pCeetIT70AKzYFMZj60jGkAJoGS243SqTswvzEOcAgc4NOCmZmkYLGvoowPyqJRkgHgVp6VYNqEuGJWFepHf2FROVkbU4c2pUit5J2K20LSH1AzV6PQdQkALBI/YnmuoghitoxHAgVQMZpWJP8WfxrmdR9DoUUc9H4ackGa5AHcKOa07TTLSzIMabnHVm5P4VaZsc4phYk1Dm2aKKHs5PAIUd8Vm3urQWzFFzI46gdvqafqUskdm5j+8eM+me9c4I2OSQSepOKunDm3JqT5Fojo7fVLWSHe8gU45U9R/jT7fVbSViC5THA3DANcwAAeQDVy0s2uXBwQuecitPYIx9uzoHvVkJS2Idj1YdB71LaWxPqSTyT1JpLKzCgKq4A7461s28IjUcc1pCCiYTqOQsECxqBipgMUlRzTCNSSa0MhZZVjUknmsbUL9IY2llbCjoO5PoKTUNQS3jaWZsAcAdyfQVxt/fy3spZjhRwqjoBQUkSXd/LfSsznCjhV7Af41WhSUsZYlJEXzE9gKljtZktzPIFWLPG44LfQUya9eSFYVAjiHO1RjcfU+tCdtQsa0VwskYZTwR61J5o6Z/+tWJaTFCUJ+U9Pargl54NdkJKSOWULMumQYFMaTBPPAqt5uQQT/jTGkJPXmtBWJmmOOvNQPJuxnoKYzHPPJqJ5AOOp9BWcmrWLirO502ntYJEqQyoHYfMzcEn8adfW0LxgbBJ174x9K5mNCwBY7c9B3rRtrqVFCFiwAwM9RWDpvc15rEsdwLeNzED8wCFjy0Y9B7H1rKuGVHZIySpPJNXV3yTGJVYtICMAZz6GqJtpRIyyo0e37xYEYrNprRlp3IQCTnt6mkJxzUsihVDkEKfujuR61XZiTkmkA7cPXmlVqbGvmSKucZOM0+VVjlKoSQPWgBwNOzkVEGxT1OTmgQ48CnIOBTT1AqSMcZxQBoaemWJ44xWyi8DHSqGmxERgkdTnmtMLgUCG80biMUpB9OKQjFAChverEbbYie5qnznoasEnaB0oAASTzTgcUwU4EZoAGPYU0mlY4NIKAAmq+oS+VaOQcFhgfjU464rL1iQ7kjB4AyaUnZGlKPNNGZnmpogcnacHGM/WoQO9aFvbt5G5hhTzk1huelOVkVGUrwSM0h4p87KzkJyBwD601VJ4AoCO12AGa6Lw5pxz9rlXgcICOp7moNK0R52WW5UpEOdp4Lf4CunVQqhVACgYAHQCrjHqc1esrcsQdFkUqwBU9Qe9CKsahVUKB2AxS5pCRWt+hw26i5pCaOTSUDAkmkwM8806jFABRRRQAUUUMQqknoBk0AcT4tuPN1MIOREoXr3PJrCXJIAHerOoz/AGi+mlyfmYkfnVZCdwoYkaumKJNQtEA4MgycdcGu8jiSIEKMZJJPcn1NcPomX1a0BOMMSBj0BrumyeBUoYhOTTSeQAacTgUwAnnuaoQgy0nsKLqdbW2eZ+ijP1PanouM+tcv4n1MSS/ZY2yiH5iO5/8ArUDMO9uGuZ3djlmJJzTo0IgBAxjk1Ag3sM545NXQwWI5BGSOlZVJWQxnzlSFJHTNPXgrg8HkVMowSQMAjKk9+OlJGpkXBABU5HbrXO3ckukk/WpEidjwKFdV+6uT6mnl5GAwSPYV3iHC2Uf6xwPpT90MYwi7j6mmrCzdck1Yjsy2MigCr5rsSAAB7CnJbyynkmtKKyAOWAFTSS29pGWkdVA7k4pAU4NNAwWH51JO1rZIWldVA9axdU8WKpMVmpbPG4/0rmbm5uLqRpJ5SSexPT8KBnTXfiIMxjsUDEcFm4FY11drKxa8naVs5CIflFUY4ZZCBGjMD3PAqzFo8rsBIcA+lAFaa8MhKwRrEvoo5P402Cwubk5VCB6nitsWFrZqHlI47ms671eaVikJEcY4GByRSGUpYvJlZMglTgkVGeaM5JJOSe9B6UANNGKU0lAACaWkNKDQAUcUE80d6ADIpDk9BSgZOB3rYsrSJIgSAzEZJNAGKQcZIOPpQMmtfUJI4YigUbmGBjtWVGpZsA8DqaBmnozkXaKCwQkFiPT3ra8RXtstuLeIK8jEEnrtH19a59ZxDGVQYyPxNQbi7EsSSe5oEOXOaeMYpg4FLnAoAGJ7GmZ5pWNIKAJFFDGkHAz6UhP40AGcUoNMyO9LkE0wHE1Ex5pzHAqMnJpAKTgUwdaCaAaBki4FPBx1qMGnZ4oAUmmk4pC1CqWYAdTQAoUk5607bjjtU5hCgDJHFRNwcUDGMSo+vFdhpMYhsIwAASMnHeuPZlPBrotI1KFrdYncKyjHJxmsKyb2OvDtbMv6hFc3PlxQuY4Ty7A8n2qBbEwjEN04PoxzVkzQgf65QPTNRPd2q53TIfpzXNr2OrQaVvYxlXSQAdM4zUYvbqMnzrNgPUHNNbU7FTxKc+1N/tq3HALHHtT5W+guaK6kw1K0YkSAoTwQy8Gmy6lZQIREiuxHQCqF7crqO1YYsYPLEfpU9jpWSGkzjr9a2jTMJ1bFWzsXuZC7Damc10llZhQFUYH86mtbIEAAAAdBWpFEsYAAFdCOJu7uNhhEYHHNT9KTpUM84jB5GaZITzLGDkjNZF7eLHG00pwijP1p8shkJJPFYOsXVu0gjlkJCHJjXqT7ntQMzrh7nV7vKIxUcKOwHrTmS0005Yrc3AHCj7qn3Peq8+oSMhihAhiP8K9T9T1NVAeKBktzcTXUm+ZyxPQdgPQCoCKcCMUEEk0DG5qxFNkYPUVXIwcGgHByKqMnF6EtJouCQdRTTJgZ70xFZvYe9Tpb4OSM10KUmZNJEOXk4AwPWpo4AvJBJHXNWUhAxgU6bCgDgZq+Vbsnm7EaR5OeKtIiqATioYVeU4jQsfan3EN0gCtC4B6Ejg03JIVmy/YPsinn6MxEaEdh1JH6VU1C6YRFZZTIpwMHqcds96kSKYwxRqpCqvOR1J6mo30ia4IMkmB2AFc8nFmiujFuJmnkLsAB0AHQD0FQmuiXQEH3mZqcdJjj6IPrWJrc55Awwy5BHQil2OSSQcnkk1sS2yx9ABVNwATjpQIqCJj1Ip6LtGM5pxOT7UYwCaAFUZPrVpIyWVQMkkCooE3MK0tPi8y4LYBCD9aANW1iCxqMdABVgj2ojXC9KkIoEQkdaaRxUrDvTSKAI9vSnHjinAc/SmE5JoAcvNKRihBk0r8HHtQAw9aTOfrQaSgBc4GT2rAvZfNuHYHIzgfQVtXUhitXfuBxzXOqSTzz61nN9DrwsbvmJoI/MkVSQATyT2HerN5d+aRHHxEvA96qr17jtVuwsJr6XZEvyj7zHoB71mrnVK27Ibe3knlWOJSzE8AV1Wl6LFaASzgPN1GeQv096tWGnw2EW2MZYj5nI5P+Aq0TitIwtqzjq13LSIuaQmmls9KAO55NaHMGSfYUAYoJAGScD3qJrhRwuWPoKaVxXJqM1WaV8ZYrGPUnFQtPH3lZz6KOPzpqLZLkkXiyjqR+dG9SMhh+dZ32hATiFz9SBQLhM4MDfgwzT5GTzo0gQehBpazlngYgB3iPbcOPzqcSvCQJOVPRs5zScWhqaZaqlrM/2bS7iQHBCkD6ngVdUhgCDkGsDxhOFsY4d2C7ZPuBS6lnFMeTmli++OaaxBOadF98cZqWM2dIYx61aMxABbH6Gu668150JTb3UEx6qwb2xmvQ4pFliV1IKsAQRUxYCkZNKBR3qhquqQ6bCSxDSkfKgPJ9z7VYEWu6mthb7IyDM4IA9B6muHkkLsSSck5J9akvLuW6naWVizMeT6D0FV1G5uBSbGkWrYAjng+variYIwQCOn41Dbxgo3y4yBgnsaWIsC2SMKOD61yzd2IsrnbuyQR0yOKTIySSMnqAajaRin7tiCBjB5H5U0fMckYJHOKzA34rMk5Iq7FZgckVKrqo5IpGuUUEk16JJLHCi9hmiWWK3QtIyqo5JJrE1HxEluCsWGfpweBXMXV/dX8hMjkgnO0HikBv6p4qWPMdmu5v7x6fhXNz3N1fybp5WbJ4B/oKfbWjXE4RAC3cnoK6vTtHhtFDErJKerHt9BQM5210W6mGQvlqehYc/lWra6FFCAZfnbuTW3IXjOCMg9KryyY5JoEQeTFCAFUADoBVV5QrE5AFJfXiwxl2P0Hqa5u61CWckAlVPYUAizq94JSI1OVBySPWsnvS5Pck0dqRQAGl56UgPFGaAFIpDS9e5pDQAmeetAHpR3oFAC9+tJ1oNSwxNIeFJAoAt6dYS3RYRoCSOSewqxbSGJWikyGjJBrS0O1mwyglFb72OpFVfENg1nOs6sWV+CfftQBiXMpmnZiSRnAoXCqAPxpmMEk0Z6ZoAcTzSg4FNHJp1ADgQcDmnZzxUYIzzSgnpQApPNAGaTOeaeoyR3oAcQQKjPBzUjnAqLrQAZzS9utIKQmgAY1GTTyeKjPFAxDkmlBpuecUZxQBIDkUE1HuPTpSFj0B/GgB+c96sWwVcsx5PAqnkk9akDEADPAoAuvKMdc+9QPIAeDzUJYnvTCxJoAezZJpFzng803PNAOKCkyZXIHJNKXJGO1JHDJKQFUnPTjitG20p2IMh/AdaRWpnqrSMAqkk9gK07TSWcgynJP8I7fU1rWumBRhV2j2HJ/Gti1sMAcYFKwuaxQstPWMABckdOOBWxb2eACwqzFbrGBwM1OBimQ3djVQKMAYpxOBSEgDNVLm7CggHJpiJLi4WNTggmsx5GlYnrmmszSt1/8ArU7hcKOT3NAEV1ILe3ZycYBOa4aWRpJGdjlmJJJrsNZDvYSqgyxXGPxrjgjk4CsSOCMUDG5OaM1OlnO54jP41Zj0i5c4IAoHcz/xpwbArZi8PuwBZj9AKuweHUGCysfqaAuc0kbOeBx71ZitiTkKWP0rrYNFRMYRR+FWU0xFHAA+gqotIh3Zy0dpMxGIzz0zVpNPmI5UA10iWajsalW0UdBir9q+guXuc9Hpkh6n9KlXSFYguCfrXQC3UdhThEBjioc5MaikY8emRr0XgVoQRFV8uQbkPY9qtbFHpmkJUelTcZVNmEbAGR2NOFuo7CrEjgRhjwM1XacDuKAAxKO1U7oKq81JLeKoJJAFYt/qGQQpzQBUv5QCQD1rMZsk06WQseTknrUJ5PSgB45HSlIyQBSAgDPOegqW2jMkgBBxmmBYiXyoSxHJ4Fbul23lW4Lfebk+3pWZBELm6SJc7E5biukiQBQAMCkAoUAYFKRx0p4XFBHtQBAwppWpSM0gUkigCJhtQmoQe1S3TbSFB+tVweeKALEfAzSOcmhDxk0Hk0CGnFNxSmlAyaAM/WXKwogzljn8BWOgIJx3rd1HTL26kV4YSyBeDkDNS6R4fYsZb9CqjpGTyT6nHaspJtnfSnGFPzKuk6TLfsHbKQA8sRyfYV1lvbxW0QihUKo7dz7n3pyKsahVUKoGAAMACgn0q4xSOapVc35ClgKacmj69ajeYDhPmb0Hb61aVzFuxISFGSQBUTT54jGfUnoKrSTAnBJkb+6DwPqaaYppxgg47KOAKpR7mbmPknXOGYyMOy8D86jEssmFXCg9lHP51KLRUG6ZwoHXnAqC51S3t1KWoWR+mR0H4960S6JEO/UbOghI3kFzyQTkioGuAOMj6VnyXbMxZmyzHJJpkLSXNwsUYyzHA9h61so2Wpi3d6GtEsk0bOCFRQSWJ4FVGuwM4P0NS6zdLaQJYQnJwC5Hp6fjWIZWPoBRBXHJWNU3IJxuq/aT+bYTqxGEGQT2rnFaSRlVQSxOAB3ret7VliSxXl3Iedh0Udh9aVSyQ6abZr2RLWqFupHeuR8YXHmakkQOREgBwehPP+FdmoCKFAwAMCvOdVuFudQuJSSdznGOwHA/lXIda0RQJ59qfEfnH06VGetOQ4YfzqWMuSklSGGSOn0rS0vxDPYxiJlEsY6AnBH0NZqLuTPpzz3pZ7UBQ8ZIPGQf6VmpWY7XNy58WTOpWCFYyRjcxyR+FYM9zJNIXkdncnkk5qsSSTmlUE8Ads1oIXJJqeEADPT0JpltEZdxGMqMg1aSMx4Hc81nOWlgLCowjCucYGevUUwD5gDkHBI+lPEmQQcbscZ6E0xDgEOSSTzjtXOAu9RvQDAPf1NOHRVHIA5J6moGjbzAMjaccVZwobAPTipeiEzUnv1iXJb6Vi3uqTSkrGSqn06mrbW5c5IzQtkDztGfpXoiMQRO7DOST0Hc1qWOkliHmO1f7o6n61bSyKnIAB9cdKlEMpIGSBSAsrb28YARFBHQjrUyEjoeBVMQydyaXyZRkBmwaANQXCmAhiCR0JqhMdwJB4qI20mD8xoNvIQQSSKQzG1uNmt0kByu7GKxMV2Eli0sYR8lQc4NQnSIyeUGKYI5TGOtBFdT/Y0efuAUHRYgc7ePfmkM5XvS1050SInO2lGiQkjKmgDl/wAKDXTHQosk4NNOhRdgRQBzeKSukOhRkDgg/WmnQU7ZFAGFbwmaZUA4J5+ldDZWq+YiqoGTjpT4dKFuDsGCepNW7eOWCQOBkigTNmOJYkAUADHNc54l1SJg1ogDn+I+hrRuJ7maFo1+QsMZHXFYjaEWYsWJJ5z60AYPeit4aEB1JpToKk8M1AzCA5pTyK2zoWMYJ/Kl/sI9dx/KgDDxxSj0rc/sIbfvN1pRoIIHJz60AYQ64xUgHp0raGggMPmbFSHRFA6sKAOfYk00da6AaCpHJagaAncsfegDnqT1rpBoEXfdn2NH9gRHs350AcyTimHmupHh6EnJDfTNL/wjsA6q34GgZyZIFIW5wK63/hG7YnhW/E0o8O2w4CHP1NAXOQJNJXZDw7bj/lkD9acvh63/AOeQ59qAucWDzTs+tdovh+3Ax5Qyfakbw/AMHyxQFzjc56fypyxSOeEJ/CuzTQoQRiIA/SrKaSi4wo49qAucdFpk0gBIIHoBWhbaKcgsCfY11kWmqMYUflVuOzVeooC5gW2mYAAXAHtWnb6cBzgCtNIVXoBUmAOgpBdsgitVQDgVOqgDAGBQTikZwoySKYh3SmSShByarzXaqDg1nzXDSMeSKALFxeZyAc1UBMjZJ+pph68/lT4jyfpQBKAFGAOKapy9DHAoiHBPrQA2RQzEHpiqy2UTSZCgZ74q067iD3qeCMZB64oAjj09FHIH4CrEdoi/wirYKgdqQyKKAGLCAMAACnCMU1pgD2pjXIHcUATiMAdaBtFVGuevNRtcn1A+poAvl1FMMwHOazXvVA+9+VQPqCjpx7k0Aa7TDtUTXIHJYD8ay4p5buTyoTliCevapxp87HEkoX6DNDVgLD3yqCAcmqxvSzYByT0p50yIAlndiB64rKuLuxS3c20rLIoI3KOQR2Of6UAX9R1OG1jSF5VDgZYZ5GelYk/iCIEhSzccYrnJZGlkZ2Ylickk5Jpv86BmpPrUsmQiAA9yc1Ue6nlJy2M+gxVcAkgAck1dityAARg0AQCNmPJJ+pqdVIAGTgU7aM4XgUr8AL370xDRl2wOgrSiQW1uWJ+ZhgCobC2DEyPwq81o2MBvbouRmKM8ehPagC/pFoY4dzD535JI5HtWui4AFRwR4HIqwqmkAm3AqNwc1YIwKhYZ570ARgA0pxGpY8ACnquTVK+lz+7U8DrQBVlkLyFumTQoJPvTQCcCrUKBVzgZNAhF4FNJp7nk1GSR0oAXNPiGXA7k4qMnirOnp5twARkLyaANdAFQL6ACnE4puc9KQ88mgYpOehppYKCSQAKa7BFyT/8AXqnPcEsAAC3Zew+vv7U1FslysSzT5XqVU8DHJb6Cq8jKgHnuI1PPlryx+tMllMDBQS9w45JGdo+lVUiae9MQbcw5djyR6jNbKKSMZSbZehuUVS6wbYxwCeWY+gFZ97f3iSsrStEP7qgAgfWrZkRZ2891jVVIhjLYJx1P1NYs8N5e3aOUK+ccqT0wP6AVULX1FK9tBk9wznLOzHsWJNO+y3TWrXAjIjAyT04+ldBaadZfZGVVEmDhnIySR1xT7aVr+IK0DRQg4OeNwB4AHpQ6qWyBU29zGtLGGG1+2ahkJn5Ix1athzaWVp9uWBY2KDC45JPQfWs+5jfVdYMIBFvbnBPbI6/j2q1qqAOj3BC2cABCg8u3YAVLbbKUUjn7uKYBbmdgGnJYAnnHrj0qFI2lcIilmPAAGSatbLjVbppiAqjqScKijoK1LG1ypSxyFPD3LDk+yj+tauaiieRyYywszbMEjCyXhHLYysQ9/ety0tktotqklicsx5LH1NFtbR20YSMY7knkk+pNT1yym5M2jFIq6nOLbTp5SQNqHGfXGBXmhySTyeecV23jG48rSxCDgysB+A5P9K4dThSBkE1JYh6mheDjtQTznPNIM0mBZVztCg4BPNWZHPlEkk8YA6VRViOfSpXlMgAY7R3wKzlHUpOxGpGRnvTkDBgcHg4JpVhDN+7cN9RirUSlZGQrgHnJFEpJIkktQEBAABIIJ6UqDDEAnI7A9aI41W4yy5UjkenvTpIljIIGEPIIPNYN3AJAAAzKeec56fhTRHlQQxYHkHvUuBMuQSSBjBGQfeoWSaJkJIHHUHpSAlLDcCRhl5BoJORhRk9x3qL7QHbLKAO5H+FSsMjIOR+VS/MDpltAR0qVbQAcgVMjAVIGB6V6BJCtoo6ini2UHpUwIpQaQyEWyDt+lKLZfQVMCKXNAEBt1z0o+zL6VPmjNAEH2ZfSj7MvpU+aMigZXNspPSj7MuMACp880uaAK4tVHal+zL6Cp80A0AVzbLnoKPsi+lWCRQDQBX+yL6Ck+yL6VZyKM0AVvsi4xgUC0X0qzmkJoArfZF54GKPsi+gqyCKMigCt9lX0FAtF64qzkUA0AVzar6D8qBar6VYzRkUAVxbLjGKUWy46CpyaM0AQfZl9KU26kjIFTbhSZoAiFuo7UC3T0qQmjJoAj8hfQUvkLnpTw1G4UAM8lR2o8pR2p+RSbhQA0RL6Uvlr6Uu4UbhQAnlr6Uvlr6CjePWkLj14oAUIo7CgopHIpDIPWmtKB3oAeEUHOKUKB2FRiUetHmqO9AE4xRmq5uFA6imNdqBwaALeaaZFHUis97w4wDVd52c9TigDQmulAIBqnLdswIB4quzZzzmmZzQA5nJPJJNJk44FIKUcigA5p8ZxSADvS8AYAoAV2zwKWOQDAIphAHJwPrSGRBxuGfagCYsMnFPjkCDPeqokLHCqSR3NKFmI5IUH2yaALbXJ7ConuDzlsUiWhYZkdsflViOzh6hc/U5oApNcAnjc30pPNlYfKmAe5NXniCsQFAX2FM+zZ5XgelAmUXMwHIY/7oqrKbtVLC3baO5Of0rbSF16AmpDC8gIYYB69qadmBybTzOcFgPYDFIFcnOc559a6iTTLd1w0YJ9ehqpLoQwTBMQf7rDI/Oto1I9jNxkxnh5QZJXIwygDp0zW0xG0mqun27WlsVkwHJJJBpl/eLDAGJxuJx71lJ8zLjoiPU7xba0lbPIU4+uK89WSRtyLk7jkgdc11FxFPqcZU5iiJySepFUrqG202IiNQXPAzySf8KVijEeIx43HDEdPSo8VI5aRizHOepqzZWZnbcwwg9e9IYtjbEkSMCB2qzIxB2j8fap5ZAi7I+o4yO1VWIUZPJNMQ0naM9z0qS1t2nkAAJzyTTIIWnkAGck81qsFs4gkQzI3AA60XAGUvItpBwTwxA6CugsbRIIVRRwBjOOp9aq6Vp5t498gzK/LH09q10XAwKQAq89KlUcUiinHjgUANPJNNK56U7GaU4UbjgAck0AVrmQQRE55PAFZDEsST1JzzVq7mMrk/w9hVcLkigBYlyc4qyBgUyNcc4qQ8CgCJs5phPNPbmmMAM0CGs2BxzngVsWFv8AZ4BkfO/Le3tVHTbfzpvNYZRDx7mtg8mgBDwKY7hFyfwHrQ7hQSegrNvLvGQD82ME+g9PrVRi5MmUlFXFubohiARu6E9l9h70aaBNOzHogz9Sax57rGQD7VCLy7sWIUmMuucEdR2OK6fZ2Rzc7cr9DoJYBbyyShg07kkFuiA9zVS7Y6fGlrZlmu7g5LEcgevtzUGkLLKr3l5KxgQlgGPDMO/virOjK13cz6lKuSTtjB7Cs9tzbR7FW6MemqIUxNfSgB5G5257c1oajMyrBYwcXEqhcjqq9Cfas+ztHW4m1K/BREYthupOeP6VHZapAt1cX10xMzcRRgZOP6U7X2Fe25dv9T/sySG1tlVhEvzA9/QfXvUFjrp+1vJeZVGXChQSF/CsWWYzSvK5+ZyWPtmrEFnLKAzfu4z0ZhyfoO9VyRS1J523oaF9rTTTKunqUUNuLbeXP09Ka0c93Kj6g7SOOVt4xg/j6VcsdMZQDGDCp6uwy5+npWtb20VupEagE9SeST7msnNLY1UW9ynBpxkVRchVjGCIV4UfX1NaKqqqFUYAGAAOlLRWbbe5aVhaO1AqC8u4rO3aaZsKo/EnsBSGcl4zuDJfRQg8Rrk/U/8A1hXOA88mr2pzNeXsk7DBY5wD0qH7Oxi3YAI4A7n8KlySAhJ3Hn8Kb39KmNvIBwpJHUdxSCByxUrggc57UcyAiyBU0URlB25GOufSpzZghiB09alg3hlIUhRwQR1HtWcpq2grk0UdukQRskAEggZwfc0faA7EEZA+62O1JITE5AXIJycjtUropgKqpx196xbuMRskgnr69KjldsKOoBzilRmEXlY3EcA96aAVPzr24GaQFi2fkKq4JOQMcUSwmSQENnqTmiBCvzgnaQQB70DcqNkAE4IPrSGQLAPLckAkHtSwkhcN1HSpYy+NrEEE+nNI2ATgYGeMijcDeW7HTNSrdjPWufE5B69fenLcEEkmu8g6NbsetPF0PWudF2Sev608XZx1zQM6AXI9RThcj1Fc8LsjvzTvtZHegDoPtI9RR9pUdTWALsnqeaU3PYE0gN77SvPIoFyvqKwRcE5OT+dL9pI4yaAN37SvrR9pUd6whcnPXmg3Jzg0AbouVI60v2hfXisH7QaUXLEYycUAbv2hfUUC4XHUVh/aW7ZoFwe4NAG4LhfUUfaFB6isT7Q2eM0ouG9DQBtG4X1oFwpOM1i+e3oaBM2aANk3C+tAuF9axjM2eQaUStjpQBsfaF9aPtC56/rWOJGzS+Y3HXNAzXNwuM5pDcKOciskSNmjzHoEav2lfWgXK5IzWUJG7mgO54yKBmr9oXOcikF0pPWsve2cEgfjSFyejDHfmiwGobpe5GaQ3a5xmsvef7wwaTcB1cZ+tFgNM3YHekN2OxrMMigZL/rSeag53jj3osBp/bOvNNN37/hWabmAZy4/MVG19ag/6wH8RRYDVN2fXFIbs9qzVvIGxtYEHpg09ZlIOF/WgC79rJPWkNyxz/SqquCQAAc+nWpQpzgAUASfaXPfFJ57kDk03ae+BS7SOpAFAC+a5PU0eY3qfxNRlgDwSaQt6UAPLMepoJJ7k0wsT6UE5oAdkA4BzTdx7cUmCTS4oAAeDQAT0FLwASSAPU1E9yq4CjJPQnigCYLjmo5LmGEEySKAOvNUbu4l2n5sADtWVqEf2m084k74iAwz1B70AasuuWsZIVskdwM1Tl8Rxn7sbn6kCuf68DigKB1pgacut3TsQqqg9DyRUMd1e3MqxrM25jjAOKqAEnjJrofD9mFJncfMeBnt9KANrTbMWtuFyWY8sxOSTVtBucAU+MDaBUtvGAdx5qQHiMNlW6GpFQKAAMAU4gZBFL9KYDSoJ5FKqAU6kzQA4YAppNITTWYDqaAFprSKoySBioZblUGM5PYCqb75jlzhfQH+dAC3Vy8mUgGWPGT0FRmFWCGYBmQYHoKedsa4GABWPqGsqoZLYgsOC56D6etAEmrX4toSkbDzT0HXA9a5ieWWVy8zbvenTSsxLMSST1J5NOit9+GkHHZaYC21oZCHlG2McjPU1eaX5QkQCoOOB1qMhmxk8AYA7CkeQKMIAT3PagBWZY1yeSegqGKJ55AACc/pT4oGnbAJOeprSHlWUWBgyHt3oAULHZQ8AFyOBV7S7Fi4uZxlzyoI+6PX61Hp9g8sguLkEseVU9vet6KIKM+tIB8cYCipQKFGeKfjAoATpSEZOaCcmlAoAADVS9m3HyUPA+8R/Kp7mXyo8KMueg/rVADaCTyTyT60AV5BljxwOKEUk9KewBPHrUkceTwOKAHKuAKa1TEYBHpULHBJoAjYe1VriVUA3OFXuSeAKlkYk7VHJ4+lVdViSPTWWQZaQhQe+SaBHS2ojW1j8khkIBBHQ+9SMcA0yCNYogijCqAAPYCq95OFBUnAAJY+gFNK7sDdlcrahd7FGDgnO0f1rAubkkYyabf3plkZgc5PA9B2qiW3ck12wgoo45y5mbGmwrHayalcLuWPIRT/ABH1/Oqttbz6vfZYkknLseij/PQV0lpaw3OjQwsMoygnB79f51Xvb210e3MFqq+ceijkj3JrLnbbRqoJIpa5dRRLHpsB2xpgyEdh2H9TSw69FaN5MELPbIoCkHBJ7nntWIQ8shJDO7EknGSSe9XoNInZBJMVgj67nOD+VXyxt7wru+gmp6rNqLbWAjhU5CA5JPqTUEFlNMu8KI4x1duB+HrWvaafFkG3iMp7yyjCg+w71qw2KBg8xMrjoW6D6DoKzdVRVolKDbvIybHSgSGRC2P+WkgwPwHf8a2reyjhIZvnk/vN1H0HQVOMDtSlgBkkAeprCUnLc1UUth1GaoXWr2VoCZJgSOMLyc+lY934qKpm2h6nAZ/8Km6GdPkAZ9Krz39rbg+bMikDJGcn8q4y51y7uYgxlKg8ELwMVnOzAkliSTgEnOaXMhnW3fiiJVItYjITwC3Arnb+/udRnVpHLBeAo4APsKiVQFySC+OAen1NMYOuSAMnnIFTzXAkAVNxPLjgnsB7etRqxWQtk5PQ56fSlKlo1AIJJyc9hSrES4KgcDqeKhsBwZjKWyQDzk0ttHucAYLE5xnoKlcI1rvYsSTjcBwDUUDeXJvAyg7kdahsQ5xIJCqkHBOee9BjdgpZ9rMeAT196egeSUgAYbJB74xSEeXIGcE4HU9akEPVjuWJSGIIxk5yO4FPBYNgjAJ4GelRMN0oZVAC8gAEHNCqwYqCTuOc+lKxRMcRghzhiDg471EwbywxyTkDI7VIdpj2yYZ0JxzgkUx5RGBggL7npQkOxNAwKqhPXJNOU7QwYBgAcDFVlZQpw+STgA9c+lSPcwqdu87gOQKfKxWJA4ZgCcEdB0okRgxOQVPQ56VTe4RWOHIJGRkYzT47tJVKqDuXqT0NPlYWDn0pyhj0BP0qeMAnoDVmMKDkAflXaQU1ic87TUiwyE/dOK0kIx0FSKR7UAZgt3P8NKLd8/dNaoPsPyoJ56CgZmrbv0xTxauavnjtmlB74pAURaP3IzUi2TEZJFXBg84NO3D3FICn9hYnqBR9hYZywq7uA70hcDPIoGUjZkfxCmGAjuOKttIPWoJJVAOOT7UCKUkhjBypAHFVDq0YJUqcg4qW9lYqegHvWETlyevNAG0NTXA4OPpTDq4BxtJxWOzk8DgUAjFAJGv/AGzgYCZpp1ps/cNZJNIWwaAsa/8AbTY4T9aQa046KKxyw/ClDA96Bmv/AGzKT90YoOsygcKMemaylIHrSsaBGl/bUx/hH501tauAei4rNzximO3IA60DNE61cdsVG2s3R6EAe4rOZgAAKQEE+1AWNH+1LphneB+FJ/ac8aks5Jz2qkxCrnNQMxY5JphY0v7QnmjO2QqwPQHqKqm9uSTmZ/zqBGKnIOKACSSe9AEhuZ24MrH8aaZZD1dvzpRGxBIBIHtSFSKAGlmJ5Yn6mjJPcn8adt46UmD6UAWtPm2y7GyQRxg9DW/buQM5/GudskLXK8dDW/FkL0/GgRqWhBBOOamaQg4GB6mqlqSB3qUHJJpDHhm7mgsT1JpAeKKAA0ooA5oAoAXHHSlAJ6U5V7npVe8v4bNCWYE9lHU0AWMBeSao3mqwwEopDOO2OlYV9rM9ycKfLUHjB5qB5zcEOww2ACfX3pgdDbyy3dsznqx2r7VNDZtEQzHc3Vd3AFQaUSdMUqAWDHvjFWkE7ATTyAIo4QdSfekBSvmDbjjGeMVUhUSLLET99CAD6jmrN+ytkoMKT3qrbuVuEx3OCPXNMDHKBRgDp1pAjMcAVdW0dpmBU4BI4qSVobZMZyw64oArRW7eYAQSOpwK6XTyFiUAYGKh0qEzaXJKF3M2cLjk/SktZGTCSAqw4IIwaGJbm9A2QBV6MADFZFtJgjnitSNgQCDSGT00Nzj0oLcUwY5NAEmc0mcdTTGkCjkgVWluxnbGNx/SgCzJKqAkkCqUkzynCZAPc03BY7nOT6dhQzhQSSAAOc0AAVVOep9TUF1eQ2yFpGA9AOSfoKzr7WlQFbbDEdWPQf41z8109xIWLEk9WP8ASgC9qGrSXBKDKpnhQeT9TWYzFj0y3YDoKFUuSFz7se9W4YVVeBz3JpgRw25JLN8xHX2q0FVRknGKRXCBlGCSMe1IiNIcjk0gEdy/AGB+pqa3s2kILcKKnjt1iUNIQTSb5blvLgUgdCccCncB7TJABFbqGkPGQOlXtN00hvNnG5z0B6CpdP01YQGI3OepP9K1o4woGKQBHGFGcc1OoJpEXNSgAUAKAAAaQnNBOaAKAACh3WJCzHAHb1pSQqlmOAOuaoSyGaTJztH3R/WgBpZpJC7Hk8Aeg9KhlkAJAIp08ojU84P8qqxBpnIHT1oAniUuRir8UWFximQokSgsQKnWdSwCqT6DFAEU0TBSQM1QcOSVCnPpitsAleeM0wWyg53E59qAMyC3EfLct1JPQVkSNLq+tRQWyboLdw0jnoMHJGfWupNpGwIYEg9QT1p8cUVum2JFjXrhRjJoAHIUEDmsV91/BfLEcyAhQD6Dt+NbWC2cjrWPcaRcx3DT2czIzHJ9D+FXBpMiSbRzklncqxDQyAj/AGTTotNvJT8tu/1IwK6ArrIGDPCPcrzTWivWOJ9VjiB7KVH9a6PamKplS20zU44thu/s0fUjd0/wpPselWxzPdNcSk5ITJJP4VM0OlKd15q0chHUNMCPyBpg1bQbY7YbiAAHqAST+lYuprc1UNLE8EkzDbYWSWyf89JBk/gKtw2Slg87tNIOcueB9B0FZreKdHjHE7MfRYyc/pVK68Z24BFrFIx7My4H5ZrNybLSsdWNqjsAPWqdzrFlakhpgzf3V5P6Vwtz4hursESu5BPQHAH4Cqbai+QFQDB7nr9alsLHW3vipwzJbQgY4DN/hWTcapdXYImlYkfwg4H1wKxJLuUsSyqG9aT7VOcAFRxxxUu7CxqMxZMgkkdabIWeA4BAB4rM+1XJ481gPQACkMsxGDK5zzjOBU8rHY1bQhwUdQMDIBHU058MyjdGqjk5IBrF2s2fmJIGSCaCm4AgZ7HPqKfKFjYkmhaQEzIgJOTuzxSC9hUkNMGGMcAkYzWUqp3B6YIx39RTRGeCcgZxmjlGkazajbqAIyxJ5JC9PYUxtUiJI2M3uDgis5VJJOM8ZHoRTkQ8sACABkGjlT3CxeGrFY2XytynGFY9D6006tKVK+Uu0npknFU3KkjaoB44JpFAVgGAJ9BzRyxCxcbVrrGV2LjphelRPqF1ICWkwD2AAqNUDyKACe5A65pCCJgSBz1z0o5UgJlvbhly0rk9PSnLJM0gUykbj8pz1/GosAnkErnselIwZZAwJJB4Hf60WQy7IzRzgygsoxkA4NSXQW4lEsTFSFJwRkZHaqzsZCAPldsEknIP41O5NxcosTDYwCkKMDP9KBjmljLJOVIZsAkDIBHeog26QuSQQ3UZw1SPbtC+1HAUnJUDOPrS7ooyY0Lbm52nBGfajYe4XEhuYS5QALxkdSKltpBbwKYwpDgkgjIBquuAGdDtAOSmcA/QH+VKTuIMa7V7qRyKAsXlm2mni8we/wCFVm7/AFpprYxLw1AqBgU46sQOByKzhzijAwfrQBpLrIAwymnprMROGBA9ax2AqM96BnSR6lAT/rAB7mp47yJiQHXI965L0NOV2BGDigDsVkHYgg0vm9scVzcE0oIxI351fhuJSBliaLDNPzTzlaa0oAztNVlmfnnvTmc4H0qRDnnA/gJqrLM+cqAPrSzSMBWbdSvgjdigCO9lBBBbJPYdKzwAB70rkluaYDzQMcaFoo70AB+mcVGxOc1IelRNQAmR3oyAeDTTSCgCdG45xilJH0FRLTiTigAZgMioieelDd6Q0AIeeaUHBFBpp6imA9iGGOOKixT4xlwD3plIBwGatW0AkkAY4B6mq6dRWzbopiTKjPrQBK0MKxlQABjBI5qrHZmThImZs9hV6HB3KRxxWxZARxlUAFAHLXdoIW2hWUgcg9QapMMH0NbGoktI7E8kmstgNxpgWtOiLOXOOByR3rXjUkgVTsABFWhFQBOmAoAqRRgVEvUVMnSkA4UE5pDQOtADgCSMVJ8qAsSAB1J6Ui1k6zK5jKbsL6CgBNR1sJmO2ILdC3YfSsGSV5mLOxJPUk1H/ERS+lMBjDmpYj8uPemGp7UAnmgDf0OZI7GYSAna2QB71cuLjzbdXQBVHTsaz7MAB17Yp8nTFIRUuWJAHPWq6sVkVvQippuv51A3SmMTUb+WOZ4oQEGeT3NZ0AM1yisclmAOalvubgk+g/lTbMD7Qh/2hSA77T4THEoXAAGAAMCquvoixpKAA+7GR1IrStP9Uo9hWZ4jJ8uEdiTSW4FaxuAxAJ5Fb0DZUc1yloSJFIro7ZjsHPaqYky4zADk4qGe5WNBjJJ6AVBcyMF61GoGM9aQxxaSU5Y7V9BTwAo4AFN7VTv5pI4zsbHvQA671KG1BBO5+yryf/rVz2oarJcHax+XPEanj8T3qC6ZgxAPU8mq6gAZ70ABDSEGQkjso6VMsWcbhwOgHShAB0qVSaAFUKoyTgegoBLHAyAe3rTCx5NNS4dWGAv5UDL0FozkE4AxVh5IrZcDBbsAKpC9mIIyB9BVf7RKH3b+fpQBrW9nPeuGlJVOw7mty1slhQKq4A9utcq13d9BdzLwOjVUmvb3J/025/7+GgD0JUwMAH8qeqnPPH1ryyS7ui2Gup257yt/jUEk0hJzI55PVzQB66ZIoxlpEB9CwFRPf2in57qBfrIB/WvKMZHzEn603aowQB0oCx6o+r6bHw1/bA+nmCom8RaMmSdRgOOwJP8AIV5gAC3Sl2jB4oA7+68UaVI2DdAoOgVGOf0qs/irS1B2PKx9oz/WuLVRux9aFAJwfSgDpZvElm75KzFe+FAP86lXxfZwriK0nJ6AkgD+dcrgZpABj8aAR0zeMQxyLJyfVnAA+nFOTxtLEPk06Mn1aUkn8hXMnsPY0g/1YPck0gOmfx3qB+7Z2y+mSx/rUL+N9XPIS2UHphCf5msAcjFLtAkUYyCBSuOxtN4v1uTG2eNcjOFiGf1zVWTxLrUp5v5B9FUD+VZ4GVJHBBHSmglm5NMLFw6zq0hKnUbknrw5H8qhe9vZBlru5b1JlY5/Wo14Jx6U8/6tRnilcLETtIxIMsjDOCWYn+tBt8FlO0lRknP0wKkABZR7ijAKyMRyMEfnRcLEfkqARjkDt3pzIqs2Pm6gEe3fFSgnaBnAyKGUBMgY/wD1UARiIBCzffHQHt/9ekK8iNSSxOCMcA+1SD/Vk45zSsoByBigCMr91jEcjg4PGRSGLcSTxkZJI6VYXoBTQTvx2zQBGFVAQw5JGeOQKayluTkKT+IFSqSMkdqjAyefSgBSsYUBSxxySRwaABJkBSABwCe/tThwg+tNLEEgHvSAkSNGAIIGBySeTTvICl1Vs4wQQePcVH2/CnjiLI4NADWAjGSCp6YAzmmMHk4xkDkAelP6oxPtQpIB9xQMjC8BhkjoAOtPCgZIGc84OMg+lIOMke1PVQcHHNADQodsbQDjr3AqaUIsYAILk8YHJOOD9KTA4PXrTQBnpQgBAVAcnYSMEAZJpoH7wnHA53djUjEkqCeKRwA2KVwFiUbi7BgD2B4Ip6HcSQAZFBCgHqB7etM64+nSlCjdnFAwQiWTIRQ4OTwR+VXo2iEauqgYOWYDkN6//WqC3Yht3c9aI2KPgd+tAFlgg/eAElgQST8vPcelVwCoYOgz0IJyce1TQfNvUj5SDxUMrEPsB+UdKAHo0ToVJAcEFWYcH2PofelkzhcgkjoRwR7H1FN2hlXIzj9aepKyOo6YpDP/2Q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E:\charlie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59" y="1730829"/>
            <a:ext cx="2850855" cy="400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harlie 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1" y="2973462"/>
            <a:ext cx="2036132" cy="33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1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7704" y="675861"/>
            <a:ext cx="4352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I like being outside.</a:t>
            </a:r>
          </a:p>
        </p:txBody>
      </p:sp>
      <p:sp>
        <p:nvSpPr>
          <p:cNvPr id="2" name="AutoShape 4" descr="data:image/jpeg;base64,/9j/4AAQSkZJRgABAQEAAAAAAAD/2wBDABALDA4MChAODQ4SERATGCgaGBYWGDEjJR0oOjM9PDkzODdASFxOQERXRTc4UG1RV19iZ2hnPk1xeXBkeFxlZ2P/2wBDARESEhgVGC8aGi9jQjhCY2NjY2NjY2NjY2NjY2NjY2NjY2NjY2NjY2NjY2NjY2NjY2NjY2NjY2NjY2NjY2NjY2P/wAARCAQ4Ba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+iiigAooooAKKKKACiiigAopaKACiiloASloxRigAoxS0UgDFLiiigAxRijFLQAYoxSgUUAAFLigClxQMZIOBSgUSDinKOKADFGKXFKBQA3FLilApcUAJilApQKAKAExS4pcUuKAG4pcUuKXFIBMUYpwFLigBoFKBS4pQKAExS4pcUoFADcUuKcBRigBAKUCgCnYoAQCnYpQKXFAFOIfvWqcCoYx++epwDQAoFOAoAp4FADcUAU7FKBQA3FLtFOxRigBuKMU7FGKAG7RTSKkxQRQBARiginkUhFIYwikIp5FGKQDMUYFOxRigBuKMUpFGKAI5BhDVqIfu1qtKPkNWoB+5WgB4FAFLijFAxMUoFKBRikAAUEZBpQKUjg0CM3AyaMUpBDEUpFMBmKXFLilpANwKTFOxQBQAmKKXFGKYCYoxSkUAUAJijFLijFIYlLijFLigQgFGKcBQBTAAKMU7FGKYDcUYp2KXFADQKvWY/dmqeKv2Y/dZoES4pAKeRSAUwG4oxT8UEUAMxRinEUYoAZijFPxRigCPAoIp+KQigBpFJin4pCKAGYoxT8UhFADcUhFPxQRQAzFIRT8UEUAR4oxT8UYoAZimkVJikIoAZikxT8UYpgR4oxTiKMUAMIpMU8ikIoAYRSYpxFGKQEZFAFOIoAoAbigin4pCKYhmKaRTyKQigCuwzJTyMIfekPMhpzD5QPWgYoHFLilApcUCGEUhFPIpMVQiKUYWmxinzdKSMVIDsUhFPxSYqgG4puKkIpCKAGEUEU4ikxQAwikIp+KQigBuKaRTyKTFIBpFIRTiKQigBpFIRTiKQigBpFIRTiKQikMaRSYpxFJigBpFGKUiigBKaacRSGgBMUUuKMUAJRS0lABSUtFACUlLRTASilooASiiigAooooAKKKKACiiigAooooAKKKWgBKWiigApaKKQBRS0UAFLijFGKADFGKMUtACUtFLQAUYoxS4oGAFLigCjFAABTsUgFOxQAyQfLQg+UUsg+WhPuigBcUoFLigCgAAoxS4pQKAEApcUoFLikA3FKBSgUuKAExS4oApcUAJilxSgUuKAExSgUuKUCgBAKXFKBS4oATFAFOApQKAGgUoFKBTgKAEApcUoFLigClGP8ASHqwBUKDFy9WQKQwUU4CgCnAUxDQKcBSgUoFADcUYp2KUCgBmKMU/FGKAG4pCKkxSEUAQEUYqQimkVJRGRQRTyKQikMZikxUhFBAoAjwaCKkIzQRQBBKP3ZqzAP3S1BMP3Zq1bj9yv0oELijFPxRigBAKMU4ClxQA0CginYpSPloAzCMsTRilIG40EUAJijFGKWgBMUEUYpaAExRilpMUCExS4oxRigAxRijBpaBjaUCnYoAoAQCnYowaXFAhCKMUuKMUwEpcUuKAKYCAVo2YxDWfitS1H7gUAPIpAKeRQBQIbijFPxSYoAZiginEUYoAZijFPxQRQAzFIRUmKQimAzFIRTyKQigBmKMU8ikxQAzFGKcRS4oAYRSEU8igigCPFGKcRRigBmKCKfikIoAYRSEU8ikxQAzFJin4pCKAGEUhFPIpCKAI8UYp2KMUARkUAU4ihRQAmKQinkUhFMRGRTSKkIprDigCuBliae45UU2MZJqRhmQCgYoFLinYoxQSMIpMU8ikxVAV5xyBToxSTDMgFSRjipACKTFPIoxVAMxTcU/FIRQA3FIRTyKaRQA0ikIp5FIRQAwikIp5FNIoAaRSEU8imkUgGEUEU4ikIoAYRSEU8imkUhjSKQilIoIoAaRRSkUEUANIpDTiKbQAUYoooAMUlLijFACYpKdSYoASilpKAEopaKYCYopaSgBKKWkoAKKKKACiiigAoopaACiiloASloopAFLRS0AGKKKXFACYpQKAKUCgAxRilxRigBMUoFGKUCgYmKXFGKXFACAUuKUCgCgAApwFAFOAoAZIPkNJGPlp0g+Q0kX3aAFxTgKMUoFABilxSgUAUgDFGKAKUCgBMUoFLilxQAmKXFKBRigAAoxSgU7FACAUAUoFOAoATFKBRinAUANApwFGKUCgBMUoFKBS4oAAKdihRTwKAKA/wCPphVkCq+MXjCrQFIYAU4CgCnAUAIBSgUoFOApiGAUoFOxSgUAMIoxTiKMUANxQRTsUEUDISKTFPIpMVAxpFNIp5FIRQMaRRinYoIoAbikxTqTFAEco/dmrMAPkqfaoJh+6NWYAPJXHpQA7FGKdigCgAAoApQKXFACYoI+U04Chh8poAyiPmNLilI+Y0mKAENGKXFGKBCYpaMUEUAIRijFLijFACYoxS4zQBQAmKMU7AFKBQA0DNOxilxS0CG4oxTqMUANoxTsUYoAMUYoxRimAAVrWwxCorLArXgH7lPpTAUigCnEcGgCgQ3FGKdigigBmKMU/FGKAI8UEU/FJimA3FIRT8UEUAR4oIp5FIRQAwigin4pCKAGYoxTsUYoAZijFPxRigCMijFPIpCKAGYpCKkxTSKAGYoIpxFGKAIyKCKfikIoAYRTSKeRSEUAR4oIp+KQigCIilA4pSKcBwKAGkUhFPxSEUxEZFMkGFNSkVHNwhoGQRCpMZlpIRTlGZGoAdilxTsUEUyRhFJinkUEUwKknM1Sxj5aiPMxqyg+UVIxuKCKcRQRVCI8UEU4ijFADCKQinEUEUAMIppFSEU0igBpFNIp5FIRQAwikIp5FNIpANIppFPIpCKAIyKQinkU0ikMbikIp2KQigBpFBFKRSGgBppKU0AUAJijFLijFAxKTFOoAoENxRinYpMUAJikpcUYoASgilxQRTAbiiloxQA2ilooAbRS0lABS0UUAFFFLQAUUUtIAxRS0UAGKMUAUuKADFLiiigAFKBRilxQAYoxS4pcUANxRinYoxQMQClAoxSgUAGKUCjFKBQAgFPFIBSigBHHyGmxDipSMqaii5FAEmKUCgClApAJilApQKUCgBMUuKXFAFAABQBTsUAUAGKMUuKXFACAUoFLijFAABSgUoFAFIAApQKUCjFAwApQKUClAoEIBSgUoFAFAxVFPApEFSYpiM4jF4atAVXkGL0VaApDACngUgFPAoAQClApQKcFpiGAUYp4FLigCPFAFSbaAtADMUhFSYoIoGViKMU8jBpCKhlDCKTFPIpCKAG4pCKeRTcGkA3FGKdigjFAEUwJiNWoB+5T6VXlH7omrVuP3KfSgB2KAKfijFACYoAoApwFADQKHACE08CkkHyGgDJ6saXFAHzGnYoAbRilxikxTAMUEUuKTFABiijFGKADFIBS4pwFAhoFOxTgKTFACYoxS0oFAhBRS4oAoAQCilxRigBAKUCgCnYoAAORWzEMRqKx0GSK3IxiNfpVAMIoAp7ClAoER4oxUmKTFADMUYp+KMUAMxSYqTFNxQAwijFPIpMUANxTcVJikxQAzFBFOxRimAwikxT8UYoAYRSEU/BoIoAZikxT8UYoAZikxTyKTFADCKMU4ijFAEZFIRTyKQigCMikIp5FIRQAzFBFOxQRQBARUgAxSEU8ChAMxSEU/FIRTERkVDPwtWCKr3HQCgYRCiMZJPrTox8pPoKWIcUAOxSkU7FIRTJGEUhFPIprDAJpgUwMyGrQGAKrxjJJ9TVukgGEUEU4igimBHijFPxSEUAMxSYp5FIRQBGRQRTsUEUARkUhFPIpCKAIyKQinkU0igBhFIRTyKaRSAYRTSKkNMIpDG4oNLikNADTSEU40hFADSKaKcRQBQMTFGKXFGKAG0oFKRRigQ3FGKdim4oATFJinEUhFACAUYpwFGKYhuKMUuKTFACUlOxSGgBKSg0UAFFGKXFAxKWjFLigBKM0uKUCkAmaUGjFLigBAaXNKBRigBM0uaXFGKAEBpQaRRkkU8CgBM0uaULShaBjd1GadsoKUAIGoDUu3FAWgAD0oegJQEpAKHFKHFIEoCUAODggimREDINOCUBMUAPDCl3Cm7KNhoAeGFKCKjCGlCUASZFKCKjCGjZQBLketKCKiCGgKaQE1KKhCml2mgCUEU6oMHBxmmxsWzzyKALQFKBUAzRz2JoGWAKUCq4L+tOBcUAWMUAVXDuKcJHoAsAUAVXEr5pfNYUAWQMGng1UExpwnIoAjnGL0e4q0BVOZy1wrgVYExHagCcCngVXE9OFwM9KAJwKdiq4uB3BpwuRTAnApcVALgUouVoAmxS4FQG5SlFwnrRcCYimsAAaYJ09RSGZCOtADCKCM0GRM9aN6nuKhlCYFIRSlh6im5HqKQCYoxmlyPUUAigBpBFGKdkUUAQzD90at24/cr9KrTgCEmrUBHlL9KAHkUUpIooABRigEU4UAAFNkH7tvpTgAKSX/Vt9KAModSaKAKDQAUYooAoAKMUtIKAEpaWlxmgBuKUCnAUtADcUU6jFMQ3GaXGDS0AUAAFGKXFGKAExRilApaAG4pRSgUYpAOjA3gepxW2oIUZ61jQDMifWtwDAFUhDGFKBSsKXFMQmKTFPxSEUAMxRin4pMUAMxRin4oxQAwikxTyKTFADcU0ipCKQigCMijFPxRimAwikxTyKTFADcUhFOIoxQA3FJinEUEUAMIoIpxFGKAGEUhFPxSYoAjIpCKeRSEUAMIphFSkU0igBuKaRT8U1xQBHin4pAOafihANIphFSEU0imIYRVW4+8BVsiqsoJlAoGPUYiY06IfLQRiE0+MALQAuKCKdikIqiRpFRy8Rk1MRUVxxETQBVgGSKt4qCAcirOKSBjCKCKeRSEUwIyKCKeRSEUAMIpCKeRSEUARkUhFPIpCKAGEU0ipCKaRQAwimkU8ikIoAjIpCKeRTSKQEZFNIqQimkUhjSKaRTyKaRQA0ikIpxpDQAw0AUpFAFAxMUYpcUYoAbilxRilxQIbigilxQRQA3FJinYpMUAAFIBTgKAKYhpFIRTyKaRQA0ig0pFIaAEpKcRSUAJRilopDClAoooAAKWjFKKAACgCjFKBQAYpcUUYoAMUoFAFKKAGAYkIqQUwD95UgFAwApwFAFKBQAmKXFLilAoAaRSYp+KMUgEApQKAKUCgBMUoFKBSgUAIBSgUoFKBQAgFLilApcUAIBSgU4CjFACAUoFAFOApANApcUoFLigYgFKFpQKkRaAGhKqQDEzitACqEXF04piLAWnBAaUClApDGhBS7BTwKUCgBgQUeUKlApQKAIhEKURCpQKAKAIvKFHlCpsUoFAEPkigRDGKnApQKAK4gpRBU4FOAoAreRR5FWQKXaKAKxgNJ5BFWwKMUAU/INJ5Bq7ikIxQMoyRFVJHamRqZEzVyUZjb6VBYDMR+tSMj8oigRkVeIphWkBTKH1Oab5Zq7gA0m0UAVCjYppVvU1dIpuwUAVAr9yaAHFXNoPUCk2DNAFYIzgjJ5qVIpFUCrMSDNWAg70AUSkmODSASepq/sFAQUAUgsmOGpQJB3Jq7sBpQgoApfvKHMgQ5FXQg9KJIgY2GO1IDFBpcU4Dt6GlxTAZilxRijFABRRig0AIBThSgjFNJGaAHCgikJGKYZAo5oAkpaiEo4NKZQaAJBRTA4NDSAYFAEgoxg5pocHApwIoAMUYzThRQAmKUCjFAoAlthmZRW7isW0BNwlbmKpEkRFOxSkc0uKYDcUYpxFGKAGYoxTyKTFADcUmKfikIoEKMYxRgUwUpFADiBSECkooACBSECjJpM0ALtWk2ig0hNAAUFGwUZozTAQoKTYKCaMmgA2CkKClyaTNACGMUhjFO3GkJpgMMdNMdPJpCaQEZjpClSE00mgBnl02SOn5oLUAQhCCM0uKeeTSEUAMOAKiLgHFPc4FVJEYvnJxQBMXGOKr53TE0FGAJpsI+Y5oAncYjA9TUijC02TqoqYDApgJikJx1pTwKqzue1AickVBdEGPA71GDJimSElgGoAmtl5q1sIqG2GCDV0kVSEyuVNJtNTkikJFAEBBpCKmJFBoArkGkIqc00gUAQEUhFTkCmkUAQkU0ipiKaRQBCRTSKmIphFAERFNIqQimkUgIyKaRTyKaRSGNIpCKcRSEUAMIppFPIppFADDTsUAUAUDDFBFGKCKAGgUuKUCjFAhpFGKdikxQA0ikxTiKMUABHFJinEUEUxDCKCKcRTSKAGkUhFPIppFADTRilIpMUAIKXFAoFIYUuKBS0AGKUCgCloAKAKKUCgBMU4CjFAFAxQKAKUCgCgCMjEtSgVG3ElSgUAKBTsUgFKBQAYpQKUCgCgAxQRTgKMUgGYpQKXFKBQAAUAUoFKBQAAUoFAFKBQAAUoFAFOApAIBSgUAUoFAABS4oApcUDExTsUAUuKAEAqVBxTAKljFNCFIrOUEXrCtPFZxGL002BZxTgKMUoFSMcBSgUAUoFAABSgUoFLigBAKUClApQKAEApQKcBQBQAgFKBTgKAKAACgCnAUoFADQKXFOApQKAGAYpwWnYpQKAGbKjkGKsAVHOKGBWkBMbfSq2nHMR+tWpBlSM9qradyjD3qSi2Bk0hGKeBQwwaQERFBFPI700ikMbikxk04igjFADcYoxk04igCgB0YqwBUEYqyBQAmKMUuKWgQ3FOAoAoApAAFBAKmngUjcIaAMXuabinHhjQBTATGaQilJwaQuBTAQnFRSOADg0SSiqzuCMinYCUSgHqcGkMtVi5pA5PWnYC0ZhjFQNLnIqJnI4Bpm40WETiSlEpBqEE5p4GaYyWOUgkZ5pWcuvHBFQjhqkUgCgB0cpqQT8ck1XAwSaQjnIpAXROMDmphLnGazRnFSLKQaQGmCDjFOxVWKUbasI4JpAW7AZuUrbIrH04f6QK2iKpEkZHzCnYox81OxTAbijFOxSYoAbikxT8UhFADcUEU4igigCMCjFOAoxQA3FIRTyKTFADSKaRTyKCKBDCKTFSYpCKAGEUmKcRRigBpFNIqTFJimAzFIRT8UhFADcUmKdjAoxQBGRSEVIRSEUARkU0inmmkUgGEUmKcRRigBpppNOIoAzTAiKE01kqcjFNcHFAEBACmq0IBJq1JxG1QW4oAkkH71RUmeMUwjM9SEUANOTSeVkZIqUJTiKYiEIKq3YHnKBV4DBqjc83FNgiWAHbmp8UyAYUVKRTQhhFGKfikxQAzFIRTiKCKAIyKCKcRSEUAMxSGnkU0igBhFNNSEU0igCMimkVIRTSKAIyKaRTyKQikBERTSKkIphFIYwikIp5ppFADSKYRTzTTQMYBTsUgFOxSATFIRTsUhFACAUEUoFGKYDcUEU7FIRQITFIBS4oAoACKCKcRzQRTEMIpCKcRQRQBGRSEU8imkUANIpCKcRSYoAaKUUClApDACgUYpwFAAKMUYpaAClAoApQKBgBSgUAUoFACAU4CgClxQBFJxIDUwFRSDDA1MKAACnYoApwFIBAKUCgCnYoAQClxQBTgKAGkUYp2KMUANApQKXFKBQAAUAU4CgCkAAUoFKBQBQMAKUClAoFAABQBSgUoFAABQBSgUoFABipI6YBUkYoQD8VnyjF7WiBWdcDF+DVMRZApwFAFOAqRigUoFAFOAoAAKAKUCnAUAIBSgUoFKBQAAUAUuKXFACYpQKcBQBQMAKUClxSgUCEApwFAFLigBppQKXFOAoAAKinFTgVFODgUMCs4+U1U00YDj3q64ypqnpvWQehqCi6BQwp2KGFAyMimkVJimkVIDCKMU4ikIoAbijFOIoAoAdGKsAVDGOasgUAMxilAp2KMUANxTsUYoxQAAUP8AdNOxTZMBSaAMQk7j7mmsQKc5wTVSaYDI71QD5HHrVaSbFRlyRzUbnIp2FcGlLHJNIZDjFMoxkVRIpJpQSKbijJoAeQCaCuDQgJqYRMTyKBkIUkZFSICWA7mpAgBwacEAYGlcZG6EYNATAqztBAxUcgCqaAIScHANApsZDNipigABpgCjkA0OgpSpDDtTiCakBgYqcA1ZDkAEGqxQ4yBUinIxQBsaVOBNhuuK3kcMBg1xcUrRSVsWeoHoTQBujlqdiqltciQ8Hg1dAB5FUSNxRinYoxQAwijFLijFADcUhFPIpCKAGAUEU4ClIoAYRQRTiKTFADSKQinkUhFADCKCKfikxQAzFGKcRQRQIZimkVJikxQA3FNIqTFNIpgNIpMU/FIRQAzFIRTsUEUARkUwipCKaRSGRmkIp5FGMigCMCnAU8CgimIjIprCpSKjIpgVpwfLao7ZcYyKsMuQQaRUC0gIgMzsanC1FAN0jGrYWmgGAYFBFPIpCKokiIrPkybhj6YFaZFRGIbicc0gGxD5RUmKFUAgU7FMBuKTFPIpuKAGkUhFPIpCKAIyKQipCKaRQAwimkVIRTSKAGEU0ipCKaRQBGRTCKkIphFAEZFNIqQimkUARtTCKeRTTUjGEUhFPIppFAxhFMNSEUxqQDQKdQBSgUAGKaRTsUEUAAFJinYpcUwIyKQinkUmKBDcUoFGKcBQAgFBFKBQRTEMIppFSEU0igBhFNIp5FNIoAaRSEU4ikIoAaKBSgUoFIYCgUAUoFAAKUCgClAoAAKUCjFAFAxQKUCgClAoAAKUClAoAoAimHINSgUyYcCpE6CgBwFOApAKcBSAAKUCgCnAUAIBSgUAU4CgAAoxSgUuM0AMxSgU7FGKAEApQKUClApAIBSgU4CgCgYAUAU4ClAoAaBSgU4ClANADQKUCnAUoFADQKkjFNAqSMUIB2KzroYu1NamKzr4YukpsROBTgKUCnAUhgBTgKUCnBaAGgU4CnAUoFADQKUCnYpQKAEAoAp2KUCgY0ClApwFKBQIQCgCngUoFACAUAU7FAFADcU4CjaacFoAAKjnHFTAVHMuQKGBWI4NUdNB8yUe9aBU4qhpwxNMP9qoKLxFKwp2KCtAyMimkVLtppBzSAjxSEVIRSYNIBhFAFOINGygB0Y5qwBUMQINWQDgUAMpcU4CjFADcUAU7FLigBMY5qGdwEOOtTPgCs27nwCBQIzLiQgms6RyWNWLhzvOKqHBOatAwBpw5OMUwGpEHOaoRGwwaQDJqYxkgkilji6k0XCxEEINOERY1MiEtVy3gBGTSuOxWji5APAq4UCrwBTRjIB4pJCTkZ4qbgRFCzcdqbJlasqAAM1AU3Fs0DCI5NNnBORjrUsERDY7CnyISSMUXAy0BEmBV+FQwGRSi1GSRSxgq2R0HBptgPCKGoIQMOABSyEKpI7VVkcswPtQBaKKTkEU0RBs4xVaOUDnPNW7eXLAnFADDARg9aNm0jBINaWUPpg1XlQZPA4pATWcpBXBJNdBBKJFrlY32sDnitS2uSrAimJm6BSGo4p1kUEEc1MBVEjcUmKeRSYoAaRmkIp+KQigBgFBFOAoxQA3FIRT8UhFADKKcRRigBhFJin4pCKAG4oIp2KQigBpFJinEUYoAZikIp5FIRTAbikIpxFIRSAYRSEVIRTCKAGEZphFSEU0igBuKAKcBijFACAUpFOAppFMQ0iomFTkVGwpgQEUmODTyKQghCaQDLUZyfU1YxUdqP3dT4poBhFBFPIpCKokjIppFSEU3FADQKMU4CgigBpFNxUmKaRQA3FIRTyKQigBhFNIp5FIRQAwimkVIRTSKAIyKaRUhFNIoAjIphFSEUwigCMimEVIRTSKAIzTCKeaaRUgMIppp5FIRQUMNMNSGoz1pAAFOFAFLigBMUmKcRSYoAMUtLikpgNIpMU4ijFAhuKcBgGgCnY+WgQgFIRTsUEUwIyKQinkU0igBhFNIp5FNIoAYRSEU8imkUANAoAoApcUhigUAUClAoGAFKBQBSigAApcUAU4CgBAKcBQBSgUAAFLigClAoAjnHyinxj5RTZx+7p8XKCkA8CnAUgFOAoAAKcBQBSgUAIBTgKAKcBQAgFKBQBTgKAExQBTgKXFIBoFOAoApwFACAU4CgCnAUAIBSgUAUoFACAU4CgCnAUDGgU4CgCnAUCExUkY5poFOTrQgJMVm6iMTxmtQCs3Vgd0ZpsC0o4pwFJGMqKeBSGAFOAoApwFACAUoFKKUCgAApQKcBQBQAAUYpwFKBQAgFKBS4pQKAEApQKXFKBQAgFAFPFAFACAUoFGKcBQAAUyUfLUtNkGVoAqlaz9OAFxMB2OK0yKz7EYvJx71JRexk04rmnYpxWkBCUpClTbCaQoecUWAh2UmypSho2GiwEO00Bam2mgrRYBqKKmApka1LgikMbijFOxRQAm0UYxTqimfYhPYUCKl5OI1x3FYdxOXJqxfzl2rMcnNNAMnbIzUGc1OwyKhK4NWIQDJqxAhY4qNExg1agXEinHWkxoJMKmD1pqgYp9wD5mBRAmSTUjLFvGCpOADTwQu4CnINsYFMJycDvQMrFiW5NTMAQCBSOgBBNPjBJPYCgBFOQPQ09IsgkipEiA2gDIJxirEYCrjFICvEmHY+lOCAk04kLM5HcVEHwxzTAdKAFAAwKh2ADPQmnSSAk57VC8mSADQIWQgg96iSME5wamVCXFOjBU4IoAy5QVYgVNAxUZ74p9zGN2RSxxYQEdxTAkiuTjBOcVMJs1UCbQTTEch6QF4AEjtmpgxjeqyvlVPUDvVp8PGCDnFAF20u8DPIxWzBOroOxrl4HKkg8g1etrog0xWOhFJimQSiWIHPOM1LimSNxSEU/FNIpgIBQRTsUmKAG4oxTsUmKAG4pCKfikIoAZiginYoxQA3FIRTsUmKAGkUYpxFIRQA3FJinYoIoAaRTSKcRQRQAwikIpxFNIoAYRTSKkxSYoAYBSkU4CgimAmKQin4ppFAhhFNIqQimMMUAQEU2UAQmpMZNNuOIgKAHWwxEKlIpIRhAKeRTQhmDSEU+kNUIYRTcU8kU2gBAKCKUYxSGgBMUmKcSKSgBpFIRTiRSEigBpFNIp5IppI9aAGkU0inEgdxTSwoAaRSEUpYetMLqO4oAaRTCKeXHrUZcZ6igBCKYRSlxTS49aAGEUhFBdc9aQsKkYhFMNOLA5OaaWFAxpFRnrUhK1GCCTSAeBS4pcYpaAGkUAUpoAoAXFNIp+KQimIbikIp2KTFACAU8jimgVIRyKYhCKaRUhFNIoAYRTSKeRSEUARkUwipCKaRTAYRSEU4ikIoAjFKKBSipGAFKKBS0DFoFANKDQAAU4CkBpQRQAoFKBSAilBFIBRSikBFKCKAGzD90aIBmMUspBiaktyNlAE4FOApAQKUEUAKBS4pARSgj1FADgKAKAw9RQGHqKAHAUoFIGFKGHqKQDgKXFNDj1FODr6igAxTgKbvX1pQ6+tAxwFKBTQ6+tKHUdTQIcBSgU0SJ60vmJ60DHAUuKZ5qetOEsfqKAHgUYpglTOM0olT1FADwKUDFN81PWjzU9RQBYQ5GDVDVxmNKsieMc5FVtTkV4EIOeaALMBJiUnuKkAqtbyp5S/MOBU4ljB6igCQClApgmj9RQJ4/WgCQUoFMEqeoNKJY/UUASCnAVEJo/UUCeP1FAEoFOAqEXEfqKcLiOkMkFOqITx+opftEY70ASAUtRC5j7EUv2mP1oAmFFRC4j9aDcxetAEopRUIuYvUUouosfeGaAJhTsZGDUH2qL1oN3F68UwHumORWXZD/Tp/rWibuIjGRWZbSouozehqRmuFp4AFQi5j9aU3MYHLCgCUikIqP7VH3IFNN3GDyRQBKRSYqI3cYPJpDdx+tAE2KTAqI3sYFNN7HQBZReaeVqqt7GKcb1KQE5SkIqE3yk4C037aD2JoAnIqlqL7YWFSG9AHINZmo3PmUDMuUnBzVfGRk0+VsnBPNR5wCKYhpYE0gwTg00Elqcg5NMCUJkCrcAyy5FQxjcnoRVhCAv0qWxoHiDSE9jT402Agd6WIhiCan25bAFIojCnGffFAXBziplBII9MGgrxnikBXkTcRgU4IQOKsBAOTR1UnsKYiEkrgjtTgx2nB602RgRSKRtBoC4wvkkk47VAHxnJ5pxcFmGM4qIA5poBkjnNICMgd6SQEkmkjBDjIz2piL8DZUE9aHbFQhtp5NSMQcHtQBDIhIyOvWgH5AD1Ap8jgECoi4BwO5zQAOcKQO9VwpU5NTlxgmomIJAAwaBD43G3FWYJCoKkcVn8g1cgOV4PIoGTICGBHY1YiBEg6iq8T4JBrRCBo0I6kUhmlp8varxuI1OCcVkWxKzVclt/P7nAoTE0WftUQ/iApGu4gcFhVQaT3Mhpf7JHeRqoktfa4v7wpDeQjqwqsNIH95qX+x0/vPTET/bIf7wpPtsP94VCdIj/vNQdIj/ALz0ASm9i/vCkN7D/eFRjSIx3NKNIhoAcb6H1FJ9ui/vUn9lQ0f2VBQAG/iHekN/F6ilGlQUDSoOy0AMN/F6ikOoxVL/AGZb4xtpRplv/dpgQG/j9ab/AGjFVn+zbcfwUf2dbj/lmKBFU6jHTTqMdXDp9v8A88xR9gg7xigZROox006igq8bGAc+WDR9igH/ACzAoAof2ilIdRXritAWkI/gFOFrCP4BRYRmjURSHUa1RBF/cAo8iIfwinYLmSdR9BQb89lNaxij7qKaYo+RtFFgMk37H+E0n22QjhCRWsUQdhSbE9BRYDINzITxGTTJJbiTG2FyAc9K2gBnGBTsLVWQjJSe52gCF6PNuT0iYmtbikJBo0EZRkuif9WRSbrs/wDLM1q5FBIoAyT9rP8AyzNIEuzkbK1CRSZAoAzfLu8YxQYrs+grSLCkJFAGaYbr1FBgue7CtEtTS1MRnG3uTjLig21x/wA9BWgTTc0AUDazZ5kFIbWU/wDLSr5NNJoAoG1k7yGkNq/dyavE00mgCibZv7xpptj2Y1eJqMmgZTNsfU00259TVsmmEgUgKZt8U0wGrZORTDSAqGA0eRk1YNKMDJpDKhgxR5RFWTg5NNNAysY6QKAamamEUgHKMilxSqMLQaQDTQooNOUUwDGKQinYoxTEMxRinYpMUACjmpMfMKagp4HNMQhFNIp5FIRQBGRTSKkIphFADCKYRUhFNIpgMIpCKeRSEUAVQSaUZojGRUgFSMZhqADUgFOAoGRAGlCmpQKUCgCLBo2mpwBQBQBAFal2tVgCgCkBCENKENTgCnAUAVzGSCMmhIioIyeasgU4CgCAITSiI1YApwFAFYRGniI1OBSgUAQCI0oiNWMUoFICAREU4RE1OBSgUAV/KpRDVgU4CgCt5FBhODgcgZFWwM0oWgDNgJkYg8kVOIDUdqALpxV8CgZV8g0CA1bApwFAFQQUogq2BSgUAVPs5pfs/tVsClwKAKYtz2FKLYmrgFKBQBTFtQ1qHXDAEVdxS4oAoi1CqAAcCnfZqu4pQKAKX2WlFpV7FKBSApC19qUWtXQKWgZT+y5FH2Q1eApQKAKH2MmlFlWgBTgtAigLM7TVSzUyyOh5KnFbpA2msewGLycehpjLAtaeLWrIqQCpApC0pTae1XMU4CmBQ+xA9jSiyFXxSgUxFA2Ipv2Edwa0cGjHagDP+xAUgsFViwHNaODSYpWAoG2pDbVdIpMGkUUTa5pDaVf2mgqR2oAofZBk8Cj7IKvFDRtNICj9lHcAig2gq6UIo20AUJ7ULbuRnIGamsIRLaITU9yMWsn0o0jJs1oAUWi04WwFWdlLsJoAzbuJUhJrnZzwSa39YlCIErnrnOAB1NAylyx5pxQgEmpIUwxBqeRQFxjrQFihGmXPoKeq4OKlt0JZqnjtixJWhsdhkAJGPU4qfymIIFPigIIGOlasFsGUDGSKm5SRnQRHPI4FWVQ5ORUjKEYioJJguT2oAWQhASOKiMnAFRTThhgVAJTgk1SJuW5JdqjJqubnEbCq0s4IIJqHJYHBpiJPtDFgAakE5UEdSagggLMR0xzmpvIagBqZwSM5NPyacFIpCADQAMNwHGDURBVhng1IWwaYTkigAdzmkaU4GAaeAH5IxTjEcHJBFICq7kkE0Ak85qUxYPJFQsCCQKYhhckkA05AWIJNPgh3HJFWWiCqMACgCq3ApY3KsOcU7GSRURB3cUAWycsCODWzpxMsQBOStYsYJ24BNb2jLgOCOoqWUiyVCOhxirsTgEnHBqGdNxUCp41IAFAyyG9ORT81VDlJAD0PQ1axVIhoTNJmlIoIqiRCaM0YoxQAhNBNLijFADc0lKRRigBpJoyacRTcUABNJk0uKCKAEyaQk0uKTFACE00mnEUhFACGkNKRQaAG0UpwOpFJkUxCEUhpxIz1FISDRcBKaRTsj1pC6+oouA0ikINOLrnqKTevrTATBoxQZU9aQyoO4ouApFIRTTPGO4ppuIx1IouA/FGKiN1EO4ppu4/Wi4iUikIqA3sQPUU03sY75FO4FnFNIqsb+MUw6jHRcVi4RTSM1SOpximHU46LhY0CKZiqB1NKYdVWncLGiRSGss6oKYdTpXCxqGmGss6nTDqBNK47GqTUZYCso3zGmG7Y07hY1C4pjSooJJHNZZuWJ6k1FNLIy0XFY0BcKWIFOLgjgisUPIKcJ3pjNbeCTzTgCRWUs5FON2y1IzRJxxUZNUTdMaQ3LUAXwM04xZqgLs08XZJxRYC4VKimk0ITIgJoKUmAwnFSqOKiKEGpwMAUAGKQinYpCKYhuKMU4ikxQA6MU4ChBgU4DiqENIpCKcRSEUgGEU0inkUhFAERFNIqQimkUwGEU0inkUhFAFSOpQKjj+8RUgFSMUCnAUgFKBQMAKcKAKUCgAApQKAKUCkAAUoFAFOAoAAKUCgCnAUAAFKBQKUUAOApwFNApwFACgUoFApwoAAKUCgCnAUgAClAoApQKAAU4CgClAoAcozTsUIKeBQBlxALfOPrV8CqJ+XUDmr4oGKBQBSgUoFAABSgUAUoFAABS4oxSgUAAFGKUClAoAQClApQKUCgBKcBQBS4oABSgUCnAUgACnAUgFKBQMUCnAUAUoFAABUiCmgVJGKEIUjKkViWfGo3ArcI4NYdsMavPQwRqCngU0CnqM0ihQKcBQKUCqJFAxSgUoFKBQAAUYpQKDTAQjNBUUuKXFADCgOc0BBTxS0AMCUFBgVIBQRRYCPZQUBFPxRiiwDNgqKVQDU+KimFSwRVnH+jyfSjSBizFOmH7hz7UaTj7IKkovIPmp5wFJ9BTU4akuXCQuc4wDimBzerP5lyw/u1lsNxIPY1ZnkLB2PUnNQKCVBwallAkWTwKWWM5GBxjAqzGmVHapNmRjrSGV7K2LBjWlBaDIIwKmgjVIgAMZqzABnHqeKllFWS22EHGQas26bSDVmWINEBjkGoY8DAPUGgDK1MlZcg4FZcj7ga09SGdxJxisWR85AqkDGO5BqIvwcGlIJppQnmqIYgBc4Aq/bWeB81Ns4gMEirskoQUxCCJUbIwMU0EE4zzVeS4OTjODSI5JJB5oAlcDcTUUmCKXkmnBD3GaQEAGaNgJqcpTcUXGREEUpfAFSFaXygRU3CxATTCmSCRVnygKaUp3HYIgFBNNkbNByBwKQITSCwyNM81MsQI5HNSRpjAqdE6YHNFwsRRwEY4IrRs2KEZpAgCggexqeOIFQRnNK4zQUhiDVgCqUZCEZq0GwAc9RTQMdMmUyO1AuQqgNwaaHypBqhfKeCpINVcmxom9jFN+3R+ornzK4yMmmGVznJouKx0Rv4+xpp1CP1rnDI/wDeNIXPqaLhY6M6jH7U06jHXNlzQXJ6mi4WOiOpx0h1NOxrnN57E0F2x1NFwsdAdVQUh1Ra5t3PqaUMTRcLHRHU1pv9q1hZOMZNISRRcVjcOqimnVawyTTSadwNs6vTDq9YpNNJoA2jq5ph1c1jE0hOaANc6u1NOrtWTTDzTJNVtXemjVpCKyTgUopgaZ1WTGc006rJ2NZppKANE6nJ2NNOoy1n5waCaALp1GT+8aab+Q1UxQaALJvZPU003ch7mq5NIaAJzdyepppuZCDk1FmkNADzPISMml86QjqaiApaAHGVs4JpPMPqaYDk0uKAHFz0zRvNNNFAC5agk0maBQIXJoJpKU0AApcUlLQMBwaKKKAHxqSasCLNMgSriAAUxFcwZpj22eiiroAJwBS7RkZFAGYbUjOAaY1s5PQ1q7BQUGKAMgW5o+zMT1xWqUBNGwUwM0WLHowpwsXB6g1qItWBGMZIFUTcoohRQKXGaszqAowAKr4qXuNETDLipcUwDMtSkUhjcUmKfikxTENxQBS4oAoEPA+WlAoxwKcaoBppppxIFRlsng0ABppNHBoIoAaTTCaUikIzQA0mmk04qaaQRQBXHEhqUCo8YkqUCpKAClApAKcKAAU4CgCgUgFFKBQBSgUAKBSgUAUoFACgUoFAFKKADFOAoApQKAFApwFIBTgKAFApQKAKcBSAAKUCgCnAUAIBTgKAKUCgAApwFAFKBQA9BTgKRKfigDLnGNSFXwM1RveL+OtECgY0CnYoApQKAEApwFAFLigBAKUClApQKAEApQKdijFIAAoApcUuKAACgCnYxRigBAKcBSCnAUgDFOAoApwFMYAUoFAFOAoAAKkjFMAqRBQhDyKwYuNblrfxWAONdehgjWApyCmrT4xSKHAU4CkAp4FUSApcUoFKBQAgFLSgUtMBuKAKXFAFACAUuKMUtMBAKXFKKWgBtIRTsUlAhCKhmFT1DP2qWNFeYfuX+lJpGPsg+pp03+of2FM0Y5sxUlGgo5qnq8pS0I7mrq9aydfbmNaAMGT09aOiikkPzU6TIUHPFSUPV8ADOKljcZqgXGRz0p6SkUijVM/AANX7UEkGsOBizAk8mt62IWOkMuZBX61TJCymrAbC1VkPU5qSkZeqvzgHJNZSQFzkjgVqzxGaUknAoCrGuBihMLGZJAFAyBVdwB0NW7qXJIFUWbLHNWiGi7AQExkAikJLHJqkJCOKcJSOhqiSeRAaFAUYBqAzuepyKVZSxxQFiwpxTw1RIGJqaOIk8mpKsGCaAhqyISBk1IEoCxWCYAyKUpkcCpyhpAhFIditsoMdWStMI5oHYqlMngcVIkWcGp1iyc4NTxxYFA7FYJg4qZEJINTiLOCRUixAYAFIVhACRyakTKqKVEy2KfIhUUDsJuzUwlG0VBjFMJIOKSE0W43wxFJcLuhPfBzVYyYYEmrKsGjIq0QZEm3J9ahYkVPdIUkOPuk5FVic8GgBppDSmkNAhuaDRQTQA08Gig0hpiIpT8wqQVHIMyAVIKAHEYFNBxwadnIxTCaYATmkIozTSaACmkE04mmmmIaaTFLnBpCcUANIpppc5NIeDQIY9OHSmtTsUwGmkpTRTENoxQaBQAGkxSmkJoHYQ0UAE0pBFK47CU007BzimkUyQFKaRcClJoCwgFFAFOxQOzG0UuKMUBYSjFKRgCigQUYoBpaAExSiigUCClApKcgyaALluuBitFdPuGgMgT5RVK3BBU10bXKLpLHPzbMAUwMJFpxwKcBgAVHISKAQAg0MDirOlpHLN84BAq9q4RLQAAAk4FAGMg7mnAA0KKKAJUAFSZINT2UCSAs3OMACmXCAXJRRgCrRLK9yMgYqvVi4BGAagNSxojj5kJqYio4Bkk1JigYmKTFOxRigQ3FAFOxQBQId3FBo701yAKoCOU8YFVSHycGpSdzUjkKpJqQIC7qOtAlOKjDmWTA6VNIgCHHGKBjTI4NAmJNMicMcGpcCgQ8OCDmml8mmE/Nigii4ERGJKlAqOQYYGpQKCgApwFIKcBSAAKcBSAU4CgAFOApAKUCgAFOAoApwFAAKcBSAUoFAABTgKAKUCgBQKeBTQKeBSAUClAoApQKAACnAUAUoFAABTgKAKcBQMQClAoApwFADkFPApiCpMUCMvUxtu4jWimCtUdXGHiNXoOYlPtQMXFAFOxRikAAUAUAU7FACAUtKBS4pgIBTsUAUYpAGKXFFKBSAAKXFFLQAAU4CkxTgKAACnCgClAoGKBQKBTgKAAVIgpop8dNCH4OK5+TjXq6LFc/cjGurTYGqtPSmjkA05KkokApQKSnCqJHAUoFIKXFADhSYpQKCKYhKMUuKKBhRijFLTAMUUUoFACUnU0pGBRQIQioZ+wqeoJ6ljRBP/qH+lR6L/wAeY+pqSXmF/pUejDFpUFGgPvVha4+bsDsordHWuY16Qi/YUwKQ+ZiT3NNnOFpsDfKc0yZiQcd6koiJp0YJpgBJAFTxJyBSKRdtF5HqK2IHwgGOlZdquCCK0EIUVDLsW2cgewqjcXIUECnSOXHXAqu8DOcgHmkMgNyFySetVZZyxwK1I9ILnLVdTRogMlapIRyjo5JIB5potpGPQ12aaRD2jqcaZEBnyxVEnEfYpP7pqSPSriXG2Ou2Gnx9oxVqO0RewoEcbB4fkfJYVZTQJErr1iA6gUpjFAHJDRmX+GnjT2U5K11BiFMMIOQRQO5zv2MntikNoRW+YB6CmGAGgDCNpgUz7IRW4bcU022KQXMQ2pJ7mnCyBrVMJU00qBQO5RW2AFO8gCrJwKaTmgCv5dSCLAqaOPJBqUoABmkBDFF3x0onjyFq3CAARUcoyQKBmfIhFREHNX5EBqoU5pICvNkMp9KmhbC1HcjCE44FJE5CAmrRLG3iBl4HIrNbINalyDtJrLdhkigkYTk0gNISDSZpiFJpCaAcGkJwc0hC5ppOKTNISCKYDCcuO9SCoQQZDipc0AKTTCaUnFN3CgBaQmkLCmlwO9MBxNIWGBTS4ppcUxDiQBTTk0hcU0uKAHU05NNL+gpC5piA/ep+aiJOc0pYmgQ4mkNNJJpyIWyM0wEzQaeYyODSBM1NykriBScU/wAs+lPjTvUypUNmiiVim2lAB6irogLAgComtytHMFisUzULgitARUySAkE00wauUAacBmgoVcipkFU2CQ1EzUoiJqREqdUAWobHYpyREAkVBitIiqcsRDEgDBqkyGiAikp7I/YHFNCOOxqzNiUAUEH0NFAC0AHNFAoAcBT4wSeKjBqxbgjBIoAtRnC1KXkIA3HGc4pEYDqKlAGMkUxCA5AzSOQVOakAB6E0jIDxupDQlq4jGQDnOc5pby5eYjdk44FKEAGARUMhAOOM0xiI9PUAkk00IBjPU1IEIOcZpolly1kMQOCMGkjIad2PU0yIHHQ1MIiDkKatElS9xvBqo33TVu8GGAqpJkLioe40OhGFBqSmxjCCn4oATFGKdikIoAbilAwaMUGgBCcZNQSMTUrGogCTzQIYgO6oLxiFABxmrQHJqpfAkA0DGWYySanl4jJqOzGEJp9yQsRoApxE+YKuNVS3QtID2FW5OFoAjAyxNKaSMdTTjwKAI5ByDUoFMlHyg09eVFAxRSgUAUoFIBQKcBSCnAUAAFOFAFAFACgUoFAFOFAABSgUAUoFAABTgKAKUCgBwFOApAKctIBQKcBSAU4CgAApwFAFOAoABSgUAUoFAwApQKUCgCgByipcVGgORUuKAM3VwdkZHY1btjmFD7VBq4zbqfQ1NZnNuh9RQBOBQRTgKMUgGgUAUuKXFACYpQKAKdigBoFOAoFKBSATFOAoFLigAxRilpQKAAClFIKcBQMBThSAUoFAwFOBpBSigBwqSMVGKfGcEZpoRMBXP3oxrkddEK5/URt1mE02I1AOBinoBTRTgKkoeKcKbTgaBDhTsUwHFLmncQ4UtMzijdRcB9FRlqN1FwJBg0uKiD0pencCQUZqLfSF6dx2Jqbmoy+KaXpXFYmzUM/IFNLnr0phYtSbGNkB8l8elR6N/wAen0JqWT/VN9Kj0b/j2/E1Iy8TjJrkNbk36k9dXcPtiY5wQK4y5Je5dickmgaIwSMYNEg4B9aaSd1Pc4UZpDGKMVNETuqPHy5FSW4yRSZSNO1BJFXghI4FV7OKtSJBtFSaEUFtnlqux24xgACnIgGKnAwKAESMKMVKACKYDg08GmIeBS00GgkCgkdShsUzNITTAm3Uhaoi2BSb6AJCaaTTSaaTQIeTSE00mmk0DHZoNNBpc0AMdciq7IM1aJqNgKAKbJmgIAeRkVO4GaZSAcABihiMUmaaTg0AODbaaTuI9qZI9ANIY44IqqwwxqwT2FV3J3UxkV0u6IgVXQELV/ZujJqmRtBpkkdw/wC5Nc/cXJRjjjFbV05EJNc1f5D1UdyJEiXoY4NWRKSOBkVkopbPbFXbOXrG1W0QmWS7UhLYqXGRSGsyiEk5waQgmpiRTc0AQ7WyTnmlw5qWimBBsYnqacIyRyakzjBoLYBNAEBQjqeBSYBBwahnnJYgcCoN5BzV2JuXAMnANP2VHASQDUxNSMYUFJsGKcTTc0AIVBpNoFOzTSc1RImBSYpaM4oAAAKsQAdTVYVYt2wxBpAWTAHpRaCpYzVhBUspOxVFoRwDUgtmBwauoKmAzU2K5yCC1LDFLJaE5AXNaMKgCpsA8UcocxhNbED7lV5ISqngiulMQ9BTTAhHKijlHznFXKESDFEaHAJrsHsoXPKg01dOtweYxVWDnOajBAGakOSMCt99MgYnC00aVFS5Q50c+EOcE0pgwMkYrdOlRlu9I2lgjG40JO4m1YxViBAyKUQqcZArW/sr0aj+yz2etLGRkG2QnGKclgh5IGa110pu71MNMOMBxVWAwJNOQ8gVVl09lGVzXUHTW/vVGdMPdqLBc5F4ZE6irdsFIUGtm8skijZjzgVlwIDkVIE2AWAzwTUrgBCR2HFKsQJyRUjQBlIJIpgRRgiMEnk0wk+YAKsiIhQAw4qMQNvB3CgAORVbBdySehq48ZIOMZqrGpLEY5oGgfIAPpyKnjYlQTTZYnK4AqREIUAg00JjonO4jGam83Jx3qGJDvOVOKmWM7yQDirIKl025waqyc4FWLrCykHjFViQ0gANQyiwowop2KUCjFACYoxTsUYoAbimMKlxUb0AQyEAVXM4UGrGA74qKaAMaAGQShgcnkmnSoJFxTVgC8g0pUgcGgCKJTECCMimzAykAAgVKc0gJHJFABFEEWiTABpxeoZX+UigByD5agncqwAqeMjYKR1DUAJIPkp0fKiiQfuzRH90UhjwKUCgUoFACgUoFApwoAAKUCgUoFAAKcBQKUUAKKcKaKcKQCilApKcBQA4CnAU0U8CgBQKdSAU4CgBRSgUCnAUDACnAUgFKBQAoFKBQBS0gFHBqQHIqMCng0wKuqDNmSPUU/Tzm1T2FF+A1k4pumHNqtAFwClxQKAKQCYop1IaAEFLigClpAIKcKQUuKBi0tNFOyPUUAAFLSAjHUUFgCckUALThUfmp/eFHmxjqwoGSUoqH7REP4hR9qiH8QoAnBpwqsL2Ed6BewgZyaALQpwPQ1UF9FQL+PtkmgDRRsgCsbVxjVrerQv1B6Gs3U52lu4JEQkrRcDaHIFSAVnC/O3PlkGg6i/ZDQBpClHWsv8AtGT+5Sfb5+0dAGvRWQb24OcKaDc3ZOQtAGvSZFZJnuzxikLXhoA1iRnFISAeTWYFuz1OBVW5nnhnWNmILUAbhYCk3rnqKyxbzuAfMNOFlMTgyE0AaW9P7woMsY/iFZ4sJe7GnDTn7k0wLZnj/vCmG5iH8YqudMJ7mg6X60WAlN3D3am/bIR3pBpgp66cgwCKVguNku4zGQM8ioNNu0ihIOQQa0I7BMYxUn2CIAYUUWAz7m/QxMORkVyxfLE+tdXqtrGlk5HGBXHsaVhocSdw9KkkOVHtVYMS4BqcHJApFDwflAqxbAEiq4GTVy0HzAmkykbNmAFFaEPLADpVCE4rQgHINSUW1XApwFKBkU4CmA0igHFOIppyDQA4GgnFMyRQDTAcTSE0E0UAITSE0Gg0CAnNBNNIoNAgJpCc0hpDQA4GlzTQaCaAFJphJFGaaTQA1jTM048000ANJIFMJp55NRng4pAJnJ5pwOKaBQaAAmoyMkVJTSOeaBkqgBQKpXQwTV5OlV7xMoTTEYtyTtzWDfD5sjODW7KRgjvVC5iWWIjA3CqjuQzFBIPBp0blZAw7U1gVJBorUyNlH3ID2NKSKq275hFSk1k0WhSaQHAppNGaQx5akBqMuFHNNEwyBTsBNnNIRgEmmAg9DUc0hVcZ5poRVn4kNRU4nJpAMmtEQXIiQoANSnIFRxAbVBqcoM8VmykRE0hqbZg8ikKUDITRUhSk2UAMNJnNP2ijbigBpGKfGcMDmmkUcCgDTiOQBVmMCsuCcAhTWhHIGpAXY8Gp48E1ViarMZoAuIRUgwearoTipQ2DTETZyKUCowacDQA7AoxigE4pRTASjFLilxTENxRTsUbTmgBmKKftpQlUhDBk08HFLtoxiqJBqic4BxTmNVbmYRoSaBGZrM+E2DGTWbbqBUd5cme8ySSBU8C5qGUiYsUUNUsLlwCagn4jA6E1Zt02wgd8ZoGK5IAoBOKcRmkIoAimfapJ6VTgcmQk96tXAPlknoBVWzTcSaClsXQSRT1NAHAFPCgZNUjNkiMAOTipd4IJBzVWQkRnBxSwMdgBOaoRn33NwSKqwjEuT0rTdAzkmm+QnXFQyxgJNKBUgjpREKQEdFSGLHemlCKBDcVC+M1OQQKgcH0NAEcYyxNOYZNEQxnNOIzQBGwqMDipiuaaVOMUwIQMim5ySKlKkUwJigYw4yRTSgJwaeVJJNBB3A0ARmMCmlOOCalPORUZyEI70CFYZQ0kP3aXeCCM02JgAQaQyYCnAVGHFL5gFAEgFKBUYlFKJfagCUUoFQ+b7UCU9hQBOKcBVfzX7CgSyUgLIFKKqh5DTgZTQBaFOAqqBJ60BJDxmgC2KeCAOSKz42YyFGyCKtLCTySaAJwwHcU7eo7iofIzSi2oGTCVPUUolQdTUQtqUWw9KAJRPH60faYxTRbCnC2FAB9qjFIbtR2p4thQLYGkBH9tX0NAvsYwlTC2FOFstAFWe6MsLoFOWGBUVhPLDGY2jOQcitIQCnCBaAKpuph/AaQXUxHC1dEC04QigCh9onPQEUedcEVoCJaXylx0pAZxluCKA9wTWj5QHajYPSgZnkznjNG2c5+YitAIKeEFAjM2T9mNOEMpI3EmtEKPSnhKAMW5MkEqAklWqytsxXOTRrK48g+9XohmMGgZUFoad9kq6OMAUoFAyl9hpRYKavgUoFAFEWCdxmpBZJjGBireKcBQBTFkgHQCnizQVaAoAoAri0UUv2RO4FWMZoAoAhFtHgYApwtk9BUwwKUGgCH7MnoKcLdPQVLQBTEMESDtQIkPapMUAUxDPLTI4pdi/wB0U/FGBQA3AHYVh6yNt3B9a2mPzYrG1kDzrc/7VJjNSIgAVODkcAVXQ/IKljNCGS0UtFMkaTSU4mkJxQA3FLikJwKjL5NAFhcCnkgVVDkmpBk1JRR1th9hkrhz1Irt9YQtYy47CuJkGCTQNCAAHNSJncKYgyKljBGDSZSJVGWrQthVKIAsM1fgB3ZGcCoZaNOIE4xWjAKpQDAFXYzikMuoRinA5qFDUynNMBxFRkVIKQjNMRGRSCpCMimkUDEzRmkIxSA0AOzSE0E00mgB1Jim5pSwNAhCKKTOaQmgQuKQ0maQmgAPBphpScmmk0ABphpxOaSgBlIRmnmmmkAykpxFNplBTT1p1AFAiWMUy8GISRVmMEgCor87bRjQI5WdyGYEY5qJOcg96fckksagikGapEszLlf3rADgGodhqxMcyuCKSNwDzirTM7EluCqHNS5pqjcMjmlMZPABqWMQknIpCSKQgrnINRlwQT3pWAhlkJJFRhiDQxyabWqRFy5E5KAmoZX3GnLkRDANOitJJT0Iz3NToitWVuTU0VvI5yAa0oNOUYLZNXREkaYFS6i6FKHczI0KkAjkVPg04kGQ1ZWHIqQKm0noKNhFXhBkdDQYCOQKYGeUJNIYyDWgYTnpSGEjqKBGeyHIxTShrRMRI6U0wn0pgZpUjtTCDWmYM8nv2pptsngCgDMJIwanhnKVaNk3pmmGyPYGgCzBcir8U4IBBrJFpMoAAqaMTJyVNIDcRxUoPc1jRyuoBIIqylySTk4oEaYanBsmqK3OalE4oEWwTjg08NiqgmHrTxKMUwLIOadkVXEopwlFUIsA0oqATAGnCcU0BOBRioTOBzkUhuVHQimSTmoyQKqy36IM5rMudYAyFNO4GncXARSa5/UblpQQMgVBcX7y5ySarST5Q5GTSbHYhhB8ytW3IC1mWpBbk8mtOIArgEHNSMbKQ8yKKvj5QABgVVFvlw+cEVZBOOTQAZyeKfimITmnFtqkmmBBeELC1R6eg8smoros644was2YKRgEUynoixinAZpAATUqKKpGRDcDCU6OLEO45HeluEJUBQTU0hAtyMYOMUxGSbgeYRTxKDWO5YSNgnrSh3HeoLNsOODkU7eDWKs8i1KLuQUhmrkGkJrOF6aeLsUxF000gGqwulOMkinicHuKBEuAKaVFNEoNLvFACFBTTH6E07INITQMYYzTChqXcaQtQBAVPpTSKsEjuKaSDQBXIppWrJCmmFAaBFQJThGBTgDingUihoSnBKcFpwQ+tADAgpdgqUIPWl2D1NAEQjFKEqTYBTgoosBGEFOCAU4LTgKLANCCnhBQBThSAMClAFFKBQBVcAXYNXlqlcZW7Q1eQZFADwKcBTRTxQAAU4CgU4UDAClApBTxQAAUYoApwoAAKUCkApwpAAFOApBSgUAKKcBSClApAAFOAoFGKAExk0mKdigigBuKXFFKKBiipQKjXOakFUIy9cA8mM+jVctzmFT2xVbXeLRfUGprQk26Z9BQBPinCminCpGOBpRSUtAxc0opAKUUALRSUtAC5pRTaUUAOzQDTaUUAOBpQabmgHFMQ8GnUwGnA5piFpRSUUARP9+sfWziSH61sOSWNZGtjIhPo1BRox8oKkTrUcR/djFSJUgTZNGaKWqENNNJpxphoGNc1HmlY0gpASRjJqcDAqKOpqQFXURm0kz0xXByrhiByK73UBm2cYPSuFlBElK5SQyMYPIqdDkYPUUxFqUAKcipKJokwwNaFqmWqvAA4yR1rRs4qRaLcKVbApsSYAyKmxSAVTip1NV+QRUqmmBODS01TThTJACgrmnZoyBQBGUqMripiajdx2oAYcAVESRTpHGaiZxigoUmk31EXxUZlBOAaBFguBSb81AXoD4oET76C9V9/cGl30AT5ppINR76QvigBxJFBaoy+aaX4xQBNuppNQ76N+aBkhNFRhiTTwaBigVIgpFGTUyRkqTQSSRiq2qsFtHq/EmErJ159tqaAOcl+bdVOMYJParROQaikGFNNEMzJTmVqgzg1LJnziKhPBrVGbLdrLhsE8GtGMCTgdRWIhINXoJ3BBDYIpNDTL8kAxg45rLuYjGxwMZragnjuY8MMNTL23iaA5zkdDSQznTU1vAZmpmzL4rZ02AKMkUTnyoIxuxbayAUA1eSFEXGOBTwAKa5OK5HJs3SSI3IBqKZ8Rk04mqt05EeO5qoq7EyCJt1wBW7bJkDNYNkMy5NdHaqSgNbGROkQYVKLXIqSNKtwRFsGmhMpiyJOMA04aYSOlbEahRUgAqroRi/2VQdK/2a3QCelKQRRoIwxpS91oOmD+7W3kUZFGgGEdNH92j+zh/drcO00EIewosgMI2IH8NNNkAPu1vlE9BSFENFhmAbFcHK5pDYJ6VvmJDR5MZPIosI577ABSfYa6EwRmj7PHRYDnTZGj7K4rofs0dBtkosI54W0tHkS/UV0P2WM0C2SnYLnPeRMOxoEE/YV0X2ZKXyEp2Ec0YLg002ly1dP5K00winYRyc2mXEgqsdGlrtDCPSkMAHQCiw7nFDSJKa+kOa7M26nnAppt17iiwXOK/sZxyBSjTrlOldn9nX0FIYE9BRyiuceEu0IymQKcHnXOYzXWmBPQU020Z6qKfKFzllncZLRt9cUks+6MjaefY11BtIz1UVGbOI/wAAosCdjkmkJABBq6sqbQQa3TZQ/wB0ZppsIT/DTsU5XRkLPHn7wqZJoycbqvnToeu0UfYIQc7RTIKwkjIzTZCHUhec1dFrGOgpfKC9BTEc1caYysStUjEVYgqQa7BoweoqrPZRyg5GDUtFJnMBKNlaVzpzxHKZIqqUIbBBBqLDuQBKUpUxFGBigZX8sUuwjoan2gijZQBAAw6E0B5B3NS7DQVoAiEzilE5FOK00rTEOFyKXzwaiKU0pQBY80GgODVYoR0qMkrgZNAF0tTSaqhnxkGgyMKALApwpq04UCHA04GminCgBQaXJpopwoAcDSg0goFAx4pQKaKcKAClFGKUUhiinAUgp2KQFO74ljNXo+gqnenBjPvVyPlRQBIBTgKQCnAUAKBThSAUooGKKcKAKUCgBQKUCkApwpAAFKKBSigAFOFJinAUgACnCminAUAAFOFNFOoAMUEZpaMUDGkUgFOIooABwakFRipAaYihrgP2Emn2BzaIR0xSaxn+z5KbpZzZJQBcFKtFKBSGKBTqQcUoFAwFLQKKAFFKKTFFABS5oFGKAACloFFACgZpQM0gpRQAopwpopwqiQzS0maCaAI361k63jbF/vVrOfmrI104hQ+jUijQix5S1KvWooCPJX6VKCQaAJhQaaDkZp2aYhDTCacTUZoGRk0UGkFSBZhGSBV6MKKzhKI1yTj1NVZNXEbYBqGzeFNtXOhaCORSGAIIxg1x+vaAYCZ7flO47iuh0/U0nXGatzFJ42Q8gjBqbg42Z5oVwCOeDSn7tXL62MF5JH2BNRbKYrEtoSa37BMqDWHajDACugsAAuKBltRUoWhBkVIBQBCU5yKUCpSKaRQAqnFP3gVAxxTQxIpgTtJimGUAVCxOKrSl8UATyXOATkVUku+4IqBySDjNU5dwzigC3JensagN6c4JqjJkmoyTQBom7z1NOE+RWYCQc0oc5yaANVZ804ykisxZamEtAi4JKeJM9Kph89DUivQItB6aXqINSF8Dg0AS76QvUBfAyTTWlAFAycvQHzVIz4Gc9KjF1igDUDVIjg1kfayMGnx3mTyaBG1G4yKuwOBwe9YEV0CcCtCK4Bx2oA2QABXOeJGPlqPetyOXKZrE1llMyCT7pFUldiZgAE1BcvswKvSRbDlTlT0rOviAtVytMzbuZzHMpPY1E/WnA5YmkcZarRDGgc1PFkEGogMGrgQFAQKTBCCUxMGU8HqKuG4EsB5zVEjOQajVihI7GpKuSRoGmFbtsgWPIFYlscyit+L/AFYArGpc1gOJAFV5JOcCrIhLYJpJLZCpAzmski2yiXqjeSZIAq3cIYCR27GsyYlpCc5raCM2y7p4zk10tmuYwa52wUhMmunswdoFUSXIkJwKuRgKKjiQAU4sVNAiYNQHNQF+M0sbhjigCyJSKUzEioRQDTAkL0b6jNBNAEm+gvUWSaM0XAl30B6izQTRcCXfRvPc1Dkk0E4ouFibzDmjzTUBNGTRcLE/mmjzTUG40ZouFifzjQZyKr5pCadxWLQnp8coY4NUt1JvI6HFHMFjTO3GQagMoBxVQynGM00uTyTT5hWLfnijzxVPeaTfRzBYumUUnmiqZek30+cVi55goLg1TLk03fjijnCxd3ikLCqReguarmCxcJFNJFVDKRQZTmjmCxZOBQCCM1TklIU0kcpCDJNHMLlLhIppIqqZTSGU0cwrFrimkAmqxlNJ5pNFwsTkCkIqAzUnnU+YLEpQHIqvLZRyA5UZPcDBp4nwakEoNFwsc/c25glIIOKgxWxqaBkDVmFAKllEWMUYqTZSFaQDMUhp+000g0wGkU0gU8jIpMUAMIpCKkIppFMRGVqCQEsBVkioCMyUAAXAFBXNS4ppoGOFOFNAp4oJFFOFNApwFACgUoFApRQAopQKQCngUAAFOApAKUUAAFKBRilApFCilFAFOpAVL8HYpHrVu3JManPaq9+MwZ9DmprQ5hX6UAWQKcBTQKeBQMUClApAKeOTQAopQKBSigBRQBQKcBSAAKBQKUCkAopcUUooAAKUUClAoAUUtIBSigYoooFLigBCM0hFOxQRQAzoakFMI5zTxkigRV1MZsJfYVBpBzZL9TVq/GbOUH0qlonNp9DQBpCnDim4pwoKFFOpBS0ABpQKSjOaAFooBooAUUAUUooABSigUtACgUYxQDQTQAtJkUhNFAC5oBzSUVQhH61k67xbD2IrWfrWVrozaj6ikMuWvNun0FTCoLM5tU9xVgUgHg4FLmmignBqgFPJphoJppNIBpGKQUE0hNSBV1KQpECKwJpCzV0GqRlrQkckVzRJ34PWs3ud9P4S9Y3LwMCDW7banuI3GueC4AyKFcowIJGKCWrmrq8YkkEy9+tZpXIq0JzJEAabsBPAoM2hLWLLCt21XFZ0ERyK1YBwKZJaXgCnZpoGQKcRQDDNBFApxIFMkhZcmgIAKcWAqMzhaBjigFMdAaY9yAOahe7AoAe8QNVJoBgkYp7Xg7mq8t2g4JoAryQCq0kQwcCppboEnFQNdL0IwaAISmKYRgmphKHzgimsARQMiBxTwxNMIwaUCgCZHOasIckZqtGKsqCBQA/NMLU7aSM1G4IFADWeoJHyMU5jUR5oAjOTnFAFSAVKiAmgRXCEngVIkD5zVyNAOwzVgIABQIpRxODk1dgyoAJqRQtSBBQBbt3ymKxPEzlUQ1s245AFc74uJW4jWqiJmbDdnGxiSKZe4aPIOR2xVQHIBqWOTIKseDW17rUw2KI+9Q5wxqSVNknsaY4zzSAZnnNXI5CEGapgVPvAjGKGCAvhqCQ1QjJNTJESM4NTawbk1mCZcCuit0IUZFZGm25Mma3gNqgDsKxnubRQpIpp5FNLYNGQagsp6kB9nY1z45atzVXCwlc1hpywxWsNjOW5s6eDtFdRYIdq5rndOTJQCuptQFUYoEWgABTWBNPHSlxQIhKHGKWNSpyalxUFxcpBGSxoGTkgU3zB6iuYv/EIU4Ssx9fmLU7MVzuS4oDgjORXDjX5x3p48QyiizC6O13DsaXIrjh4jkqQeITRZgdYDS5rlh4jzUg8RrSswOlornR4hjqQa/CaLMZumg1ijXYe5qQa1Af4qQGqaQ1nDV4CcbqcNUtz/wAtKALwoqmNRgP/AC0FOF9CcYYUAWTSVALuI4+YUouYiOGFAEppKZ58Z7ijzUPQimA40Um8YzkUm8HuKYgNJmlyKKAEpDSmkoASmmnYoxQA000mnEUhFMRDITtIpRnaBSS9hTiMUANJpCaUikIoAQk0wuMkU8ioXIVsZ5POKBDic0E0CmkUAGaA5BpDSVSELdvugwaz6sXLgKAe9VcjAOQaGwFxSYpcg0lACYoIooNADSKQinE0hpgMK00rUhpCKAIiKgUEuatN0NRIOSaAGkUhFSkU0igBFp4FNFOFMQoFOApBSigQoFOFNFOAoAUU4UgpwGTTAjMoVsE4NSg55FMeIMQcc09RgYpDFp1GKUVLGAp4pop1AEF4M27Yp9jzbrRdAm3fHpSaccw0AXQKcBTQKcBQMcBTgKQUoFACinAUgFKKQCgUooFKKAFpRQBRSAAKUCgClFAAKcKQUooAUUuKKKBgKcKSlFAwwKCKKM0CGkZNSAcU0jFOFAiK8GbZ8+lZmgnMD+xrWnBMLj0BrH0M4SQehoA16UUg55pRQUOFLmmilzQAuaKSgGgBaUU3BpRQA4Gim0oNADgaUnnFMpc0AOBozTcijNADs0Cm5pc0AOpM00mgmgBSMmszXBm0+hFaWRWbrhBsmoAs2Z/0VPoKsA4NU7J0+yoSe1TmeMZywoAm3U0moDdwjOWFMN7CB97NAFkmmk1Va/jHTJFRG/BzhTSAuE0A5NUTeuScRmgXM7HiMjNAF+cbrZx7VzkNrvuwAMgmt2J5DGRKMZqKzgxd5xWbOum9CSTTlMWAMGsie2MbYNdBdy7FrGupA+SBQUivE4BAJ5q9AoY4rLjDvOoUEkkcCt8WjQbG9aCZD4EAbFaEaAAVUiA3ZFXIzkUGZKKfgGowaeDmmICMVFK5UVYAyKgniLCgRnS3O04JqpLd+9LeQSqSVBYVkXAmBOQRQXYsy3u3JJqpJqOAcHNUpkmYnANV3gkHUfkapCbLUuonFV21FzUJgc1E9tKOdpIqkkZNstC/c1OJywyQDn0rPSCQdjV6JDtAIoaBNjg4PKkg1at5SwIPUVRkhkDZUHFWrNJN3zioZaZZK5oAqcx4GRTdlAXHRirccecYFQQoScVt2toSmTQBQ8ogcA1WnQAVtT25TBFZdypORQNGXIcVBJKFq5LEdpPpWPOTuIoQNkkl2FPWmi/KnINU5UIGaqknNWomTkbkep4HWrceog1zaZJqUF05BNOw1I6mO7DYIqzHPkiuXguCcBiRjoRWrazlsA1LLR0dmQ0lc94t5vwPRa3dOI3A1geJzu1I+yihCZzudpxSg4NEwwQaQHIBrRGLHzANHkdRUDVODlSMVG6nGabEQ0DJ4FFWLdBtLHtQA2GMFstV4PGAAACazpJCWODgVLZgyXCgmpa0GnqdDYRBRmrpNRwIFQAU5q52bojNAOBn0pxFVryUQwkk4JoQMydUm3ykDBAqpCMyDFNkcvISe5qS2GZV+tb2sjK92dFpifMgNdLAMLisDTBmQV0MQIUVmMlFOFAFOApiI5WCRknoK4fXNWaedok4UV1WuzmDTpGBwQK85LF2JJyScmqigbsOJJOTyaSlGTRitDMQ0ZoooELmjNNFOxQAZoyRQRig0AGT3Jo3H1NFJQMUMexNOMjepptJSsFx4nkXnJppuZCfvGmtUdFkO7JvtUv9404Xco/iNV6TNOyC7LYvZuzmnjUbgfx1TBozmlZBdl7+1J/7xpw1e4/vVnZozRZBdmoutTrUg12asYmlFFkF2dBb+IXDDfW7Y6nFdYwwzXBDNWLS5ktpQ6kjFJxGmeiDkUEVV065FzbJIO9WjUFDaaX5I9KcTVrS3HnOhAywzQhMo5wwzwCavmyR4A6MQ2M88g1Zl0+BxwChJzkGq1wr2UQCyZR+AD1Bq7E3MpiDIoqQ0xcNKTjgU+oKENNNPKEKTjioy4NMBkqllIFVREQ/OTVwsKaSM5oAaBgc0EU4kGmkUCGGmmnmkIqgKlwgc4Jqq8JAJHarchy2KifAU5NAitGHOSCacTIKliGFpxANAEAkPcUeaOMipioNNMQNAEe8GjINKYQKYYiDkGgB2M03OKQq4pMuOooAJDhTTYx8tJI5IxigOAoyaYDjSGgkGg0ANAp4FMFSAUxAKcBSAUooEOApRSAU4UAKKcKaBTgKAFApRQKUUDFFAFApRUsYopwpBSgUANlGYnHqKh00jyyOwNWHGY2HtVbTf4wTnBoA0Vp4FNApwFAxQKcKQClApAOApQKQCnYoABThSAU4CkAAUoFAFAoAUUCkwc04UAApRSClFAxwooFKBQAtAFFGRQMWjGKQsBQXUdWFAh2KQECmmWMAjcKja5iA+8KAJZCDGw9qxdFOJJl960JL6EAgEkmsjS7lYbuUP3oA6GgVSOoxjgAmmHU/7sZoA0M0tZZ1GXtHTDe3TdEIoGa+aQEdayPOvHBwKQpet1agDZ3gdSKPMQdWFZAtblgMyGniwlI5kNAGmZowM7hTTcwr1YCqaaccZLE046cAjcnOKALBvIh/Fmmm/jFZulRmVpFkwdprWFpGOwoAgOooOimk+3knAjNWxaxjsKkWBAaAM8XspHEdO8+5PSM1oiJc04Rr6U7CMzN2TkACmlLthywFa2wDsKXAAosBkm1uW5MhFMl015oyjuSDWzgUuKLAZEWlhIwoY1INMXuSa0TgUZp2EUBpkdPFhGO1XCaaSAeTQMri0jA+6KQ26D+ECrBcUwvUjIDEg6CgKKeWBphOTSYBIoMZAHI5FNgGJASMVIfumiEB4gw7VDN6bK9/k1lyKcV0UlsJUBrIurYxkg1NjVMNAiD35yK6W5tg0YArF8PKFuGNdESCKZE9zJRCuQeoqSPINSSqFY1FnFMglJAp6cios5AqaOmBMgyKlEQI5psdTA0EkZt1IqrcadE6nKg1oZFIRkGiw7nL3ekgZKJWXPaFBgrXZyxEg4rKurZxkige5y5gAJ4ppiUg8CtGeFgTgc1XKHJBHNO4WRVMCmlEQB4qYISSAKkWEk8incVkRKgqdEHYc09ICDU6xACpEREfmaaELHAqcpngVas7Us1AC2Vpkgmt2BAqAVDFEEAwKsocDFAyC4QFSKw7hMOa35uhrGugDJQNFEoMHIFUpYI3PIANaRXNVLiA5JWhCZnyQRgEFQapS2ETHKrg9wKvy7hkEHiogarmFyplOOyHBCipBZA8GrkZGKsIAaGwUTPj0wE8VcgsZYyCBkCr8MWcYxWlbxg4BFSXsLp8GVzgg1zfiRT/AGm9d7DAqxggAGuN8UwlNSf/AGhmmQzlpxgVEDVm5AAqoKtGLJUp0gBQimKKJDgDBqhFfHNWS2yHHQmoQAXGelTXRwoAoAqVc0zi7WqgGTVmxO25Sm9gW516jCikIpiklQaa7kAmuU6EJJIEU5OKwNQuTI2Acireo3e0FBWOSScmtILqRJ9BBVqyGZBVVavWA/eZq2QjpdKXJrfjHArF0oYXNbkYrMoeBThSClApiMDxa5TTSK4UCuw8Zvi3RK5ACtI7ESHAUYpRQKokMUYpQKQnBoAMUuKKdQA0CjFOooAaVzSAU/GaKAGEUYNPwM0YoAiIphFTkYBqI0AMxSgUuKMUANxilxS4ooAYRRTjRigBuKAKdikxQAUopKAaBnX+FyWta3DWR4ajKWVbBrJmhG9TaeQs5OQCBkVC9VpXMbAihbks3jqEPmrHnG7qewqPUZIzAQcE/wANc9JMR1PU4qSOV3HzEnAwKtiJIgSWNNupxBGSTjFSQjCZ9azNelCQGpKKtzrjGIxrVMajKFzmscyknNL5pxiq5RXNg6rJQNVesYSUokINHKO5tjVWq3b6msjAGub804xU1m5NwgHUnkCiwXOuByM0jHAoiyIlz1xTZD8poEVHOWJFRyHjFSEZJqKTtUiHIMLgU6kHSlxTGFIaWm0xAaQilNIaAEIppFLQTQAwqDTDGKkNIaAITFTShFTGkIpgRCpBTBTxTEOFKKQU4CgQCnCkxTgKAFApRSClFAxwpwpoNOBoACO4pRTd6g4JFLvQdxUjHinAVF50Y6sKPtMYPBoAlIG01U0/ImlB7GpDdxkEVVgnMd25Ckg5IoA2RTwKpC7YjhDR9pmPAQ0DL4pwFZ3m3LHGKX/ST3pAaINKDWcIpyeXIpwtpDkbzSA0N6jqRSebGOrCqQsyTyxNOFl6k0AWjPGD94Uhu4Rj5hUAsVqQWSDtmgBTexDABzSG/jWni0QdhVfUrYC0cjGVGQaBkh1DP3UNMN7KfuxmjTED2qk1eEK9gKAKQubljgJSb7tq0BEPQU8IAaAMwC6PVsU8QTk8yE1ohRSgUAZ4tZDjLsacLI9yTWhRQBRFiPenGxTJyBV2jFAFI2EfcCgWMYOQoq6RTSMUAVfskfoKeLZAMEDiphQaAIhBGB0FPESDoKdQDigYCMDoKUIKM0ZoAUAClApuc0uc0APAokA2GhDmh/uketAGLpBxcXA/2q2FJHFY+l8X1z/vVrZoAmBpQaiBpc0AS7gKUMKhzRuNO4ibIo3VDmgGi4yUmkLVHk0ZzRcB5NIWpuaCaLgIWpCaQmkzSAUmmEk0uaaTSAQmkzQaBSGPJzGTS6Ud0TqTnmmn7h+lN0p9qE/7VIqLszVtiCTGxGR0FF7ZCWM1FdxOAk8Iy69R6irdjci5ipGz7owYEksbvLKQpyM1uRuGQEd6lntw6nABqqv7oFewoE3cJTkZqq5wcVNI9V5CTg0CHxvk4JqzGaz1JVgavRHIBoAtoakDVWU1KDTJJgxJpwNQg1IDTEOIBFRvECalFBFMZnz2SP2FUJ9MHat1gMVFIMikFznGsgpORQIAK2njDZBqu8AzwKQFDysUCInoM1oJbE4JqxHagUAZUdqWI4rTgiCLirAgC04DtigBgFPUUoFPC4FAEEo+Uisa5BEh9DW5KDg4rKu4ySSKGUimBkmgoCMEUq9TUgGQDQIpyWqv2qsbCtYinBRQBjCwIqRLIrWqEp4joHcqQw7RV63XLCmhKsQLg5oAvxvgAVzHi5B5sMnqMV0AJFYfiw4tImPZqZDOIvDyBVYCrDqZZie1NZMHFaRMWECbpAMcGtc6bE4ziqOnx7pxW+AABSbBGU2i5OVNMm0aR63RzUgFTdlWOYOiTCiLSLhJVNdSQKMCjmYWKSIwjUEcgYNRXCOYzjir5FV5aixVznprRmkYtVKZQrYFb1wOuawbg5lOK1iSxiitKwFZq1q6epyKJCidRpK4jFbCCs3TVIjWtQc1mUOAooFBpiOM8Zvm4iWubWtrxZJu1IL2UViqK1WxDHYxS0UUyQoPJozQBQAAUtFKBQMM0CiigAFFFFAgoNFABJzQA184qIippBUVAxtKDSEUAHNAC0E0YpKBBmgGigUAFFKKQigBpzmnKMkCkqW1Tfcxj1NBSO70eMJYIMYJFXCKZaIUtUHoKkNZFkb1nXjkNitBzWZeHMnpmmlqJld5N2AMcVagOUNUGUqSRV21BMYB6mrexKL8YwgFc94mlwNtdHgAVyPiGXdcYqYjZi0UUVoQFFGKMUDCr2lIWvEqjWtoSbrjNJjOkAAUCopzhanIxVac54qBkBqGQ5kAqY1XGWlJ9KQEwpQcim06gBDQaUUhpgNNBpTSYycAUxDaDUyW7uMgUj20ijkE1STFcgNMZwKkdDyCCKrzsIlywzmnyiuOL1G0oA5IrPlvSeF4FV2ldjkk0WQGwGFOEiAckVX2U8RZNK5RKJkpfPWoPIYNnORUwiFAg+0gdATQbk9lNPEQp4jApXGQi5cnhcUedKTwKsBAKdsWgCuDMaCkxH3jVoKKeBQBSFu7HkmpltasgCngUgKwtFPbJp4tlGMgGpwKUDnNAEa26CpEgUHOBTgKkFAAIgaeIx6UCnigYgQAdKcEHpSilBpAAApwAoBpaQABTsUA0A0wFApaQUtABVa/GbOQH0zVmobsZtn+hpDK2inNoPUE1oisnQWzC49DWsKAHClpKAaBDgaKQUooGGaXNJiloGGaXNNpTQAUhpRQRQIYTRSkUlAgoooJoKAmgHFFFAgFOpopaBj1NK5O000ClJIBoAx9P41C5+taorJ0/jU7n61qigB4opBS0AFFFFAC5opKXFAAaTNKBSYoACaQmlpDQAhNJQaCaAA000pNNJpDENAoNApCHHIjP0qHTTuhb0zUrn9230qHSx+4PuTSGbVjJuUxt1FSlBFJlBjNZ8bmOQMO1XjIHUEHIoNU7onEwxyKpXRLOStW1QMoNI0aqCSKQzFMpWTawwakJyARUOrkKyuuAQcU62cOgIoBjwKsxnCimBM1MBjAxTAlQ5qUVEpwKkU0CJBT1OBzUWaUOBVCLAIo3Cq+/FIZaAsTM1RswORUZkyKjMlAWJCAaCAM5qEzAVWnvQuRkVI7F0yquQSKfHIWwR0rEiuTNNgHOa3LZMKCaQ2iUHIoJqQAAVG+AaCRwANPxgVCjEGpsjGaYEbjnFVp4gRVokGmyY20DRhyx7HPYGkBq9dRBgCKoXMZiUMAdtIYoNOBxVeKcNUofNMLEwNKDUIeng0ATAZIq1GABVNGqwr5oAlJrH1+yn1COO3txly1aoatSxiRYhIMFmHJqkjOTsjzXVdAutFVXnwyP/GtZDkMciu+8eXsH9nfZM5l3Bq4aygZ2y2QKq9jLcvadFtXJrRUZqKJQqgCpgahsokBwc1MKiUVKtIY4iig0hoAYxqtKRgmrDVWlI20AZ9yTgg96w5xlya2btvlJBrGkINXEljYxk1r6cnArJi+9W5p4yy0MInU2C4jUCr6jFVLMAIMVcFSMUUhPBpcU2U7YWPoKAPO/ELmTVXrOFWdTfffzN71XWtVsQxcUtIKWmIBSikzTqBBRRRSGGcUZoooAM0cmil6CgYYpRwKSjqKAEcAioSKmOAMGozQA0ikpTSE0xCkU00Amg80AGaAaUCnYFIY3FBFPwKQg0BYZV3R0MuoRD3qtsOORWr4ah3X+aTegJHaIMKBSGnmmNWZZE2ACTWRcHMjnsta0hyprHlR41cuBzVJ2EyInMSt1zV60X5lFVtgZUGMgYNaFsMuTTbuiUrE0hwpPoK4rV3D3rV2s4JiYeoritTgaO7cNSTKsUCKCBipRFkE0hTHXrV3JsR4ppGKl2UGIkUXCxEBXQeH04zWEIyTXUaLFstaTYWNB6pznLYq1IRiqUhBY1IxCagjBLE1LIflNRxj5Se9AEgoNANLQAgpKUUDkgUwAKWIAqfYsSEseadGoRdxqhcTmViAflFUhFiO/CkgCpVvY268VlmiruTY2PMifgkZqOS2ikGCBWWHYHgmnLcSL0Y0XFYnl0mBskCqraRGP4asLeuByc1IL1DwwxTGUgKcBQBTgKzKFApQKAKcKAAU4GkApwFACg05aQClGRQA8UopBS0gHA0tIKUUAKDThTQKcKAHCnKcU0U4UASg04U0VIBQMBThSAUoFIBRThSClApAKKUCkApRQAopQMUCigB1RTgmFgPSpabIMxsKBmVoQwsn1rYFZGjjDygDGDWsKBC0tJSjkUAKKKAaWgAFBOaKKCgpaKDQACg8UUUAIRSE44p2KaeaBCUlKRikoAAaWkFLQACloApQKBjlyaVuhoUUN0NAGLYkf2ncfWtYDgGsmzz/AGrPWsKAHAU4ChRS0AJil24p1FADcUEU6igBuKQilpDQAhppNPNMIoAaaSlNNJpABppNONNJoGNNANBNAOTUgOf/AFbZ9Kj03/UH61JIcRMcdqj04f6OfrQBbFPjlMRIOdpphIAphOaBp2NGK7QLjIzUVxfqFxkGsyVCR8pINVzHIxG5jikapofK5uZKmswY5DGabBGFAxTxgTKfU4NBLZoxgGpKii6Cnk0wHg0oYiot4AphkoKLAegyAVUMwphnAoCxcMgFMMoNU2uBURuKZVi6Z6gkuQKpPPVaW4AGSSc0gsW57zHesyW5ZycE1FJIXY06OPAyTQInsZ/KuFLHANdbBOpQEGuQWAyEgVZi1CS1HluaQ9zrBOKikmGTk4rnDrNMOsBqBWOiE4zjNSrcAjFcx9v3HINTx33GM0wsb5mApDOCKxRe570hu/c0Csas0gK4yKrzkPAR1rNN5k4JBo+1ZUgcA0AURPslI9DVyKcMKyLk4mJGcE1LBN74oA2Q2RTw9UY5cgGphJQMth6fHLg1REhJAqQPjoaANBZM8g1s2wYWgCkgnuK5yAl5FUdScCuqgQpCoI5FWjGZ554i06aC93OSysaqxIFAwK9A1awS8tWRhkjkVxEsJgmaN+qnFJiEWpFpimpF5qQJhUi1EOMZqUUAPppp1MNAyNjVaYkLVh6qzk4oEZd4RtIrJkrUvDWZJVxJYkOdwNdDpiYKVgW4y1dNpa5KUMInSWoG0GrVQW4wtT1JQA4qC8cLbOfQGp8VS1ZwlhKfQUCPOLg7rmQ8nLHBpopZDl2OOppAK1RDFBpRRijFMQUtJilAJoAUUUDAoJpDAmig8UCgAFBoxRikAZppJBpSKTBoGBJNNIpwUk4p/lkii47EFBFWBAxGcU4W2aLisyrg0BCauiACniIClcrlKYiJpwiJxkYq2EHYU4AClcdiuIM08QAdRU2RQSBSuOxA6BRxW34YizK0lZEmCAa6Pw3Ftt80riZsmmMRipKjc0CIZGCjJ4FVL8pLGkYxk1NeZMeBVKJS06g0DRJHEEUAnOKs2owGNMnUIxxU1sMRAnvQDJCMis2+05LhssMkVqUhFMRzp0QVFJoR7GumIBppAIoA5U6I69Gph0qUDArpZTg4xxTAoPNAHPQaU+75q3oIhDGFFTBQBwBmkNMRBKQASazi6lic1enOQR2rPMAJoELKcrQowopjwE4wScU0GRRyKBkwJBoyaiMpBGVNOEoJoESA0+IAsDUIIYgCrQwkZNADbiUD5KqFEJ4NDMXYkmmEHNO4hTF6HNNKEUZIo8wjqKdwIyCM5BppqbeDQSh6gU7gQE00nNTmMGmGKi4EgpwpBTgKAFFKBQBSgUALTgKACaeEoAaKeBShaeBigBmMUooIpRSAUUopAKdQACnCkFKKAHCnCmgU8CgZItPFMWpBQAopQKAKdSAUCgUClFACilApAKUUgFFFFAoAcKa4O046kUooNAGVpfF1OPU1risjTxt1CYVrigBRQBQKUUAGKWiigAFLQKKChcUUlOIoJExRRSigBtIcCnmmkDFADDRQRSZxQAtApAaXNADqUCmg0uaCh44FKelIDQeRigDGtuNWnrVBrKtjjVpq1M0CJVpRUYNLuFAx+aXNR7xSlqAHZozUZakJNMCTNITTC1ISc8mkA4mmlqaTTSaAHE00mkJFISKQDiaaTTTIgByQKjM8f94UASZzSA81XNzGMgNmkF2AeFJpDLkn+pb6UzTztthUDSyyxkLGeaLZLlIQpAGKQF8nNMLgdSKr+Tct1bFKLRyRucmgCcuoAyRUZnjHGQaBYAnJJNSLZxr2oAga5QVGboMQACaufZox0ApfKQDpQMtwOGUGnSECobUgZA7dBTpzhc0FojklIFVZLnAzTJ5SKz3lJNBoi61z70wz1QLmjfTGW2nyODimGUmqxekL4BzQBO8lVXkLEimPIWyM0RjJ5pktk8KZ5NWNtRpwOBU8YLGggkto3LDFQalESckEEVv2VsFQE0t5ZrNGRUlJnFnNNANXLy1eCRgRVUgg0FXEVipzyasiU7Qc1Wp4JAxQMsiUk08zkDk1UBNSAE4FAhwdmbIzVpASuKbBFgA1YCcgCgTKVxHlcdKpxOUcqa0p+4rLuBhsjsaBGjHIQAasCTArNhkDKDVpXJAoGWw+aeHqoDUitVWA2NGw1/H3wc11uK5vw7BuJlrpM1SOepuMcAiuU8SWQRxOorrGqjqVuJ7V174oaEmcMBUiU2RCkjKRyKcpxWZRIOalQVCBUwFADjTXpc0xhQMjaqkxxk1akNU52oEZd4etZ0lX7tsmqElaRM2Ptxl66jS0G8A+lc1aDLiuq0pcNmpZSN+AEACpajiGAKlxUlBWV4hfbpr1qgVieJz/AKFtpgcLinAVMYDngGgxEVaZDREAKMYNPKkU0mmKwlFHXk04CmFhopSKUISQKeEOcUrhYjIoAODU4hJpyxYzkUrjsVwpJpQhzVsRgCrFtYtcKStA7GeIs08QVfk024TkKCBVcwTg4MZo1GrDBEM08KBgUGKcf8szUZDq2CCDU2ZRIAAeKkt4hNMFPANViSOoIq7p2dzOewosK5ZksI1qM2UYzgkU17uRmIJ4zgGnq0jDJOaQKaGfYARkGlGmFuQeKGldDyc1La3ZMgQ0w5l0KFxAYHwahORwRV7UnzN9BVAt3NAxrHNddocRSxWuTADSqAM5wMV29ggS0QegpCJiMCo2FSmoWpAQuu4n2qCCDEhkIOatHhTTkGMCi5SRUugQcHvVmIYiUVXujuuABVoDAAoQmGKMUuAKQnFUSNYhQcmoWnxzg4zjNNuH/eYq7b3dutmY5F5AwQRQBTIDjJppiA6UecjOQoAHbFPzmmIYAQCM00jAp5qKQnFAitcGqxNS3B+aoMEmkxjqQikzigmgYFR6CmmJTTs0ZoJGxwgMCCadeylIsDqaliFUb8kuB2FAEIlIFKJqaACKQpTAkDgikJqEjGajMoHAPSqETlgaQuBVfzh3NNLgjOaAJhON20VJ5pNUITlyxqXeQTimBphaeEpwFOAoAAlOCUCnCgAAFOAxQDS0AAFKaTOKQkmgBpJL04c0gFOFIAFOApBS0AKKcBSCnCgBQKeBTRTloAkAp4FNWnCgY4CnAU0U8UAApRSAU4UgAUopMU4CgAFKKBRikAtFGKMUAZNtxqslbArHjG3Vz7itkAFaAEpRSjpgUmKAFoFGKAaAFFFBNJkUAOopuaMnFADqSkzRmgB2cmkJppNITQAGmmlJzSE0AGaM0U3NAD80ZphIHNBkXHJAoAkDYNPDZFVTPGOrCmm9hU4MgzQBUiONZl9xWnnFYRvFTVWfBIIq6dR/uxk0AX80oNZZvZznbERTDLevjahFBRsEikLgclhWSIr5xgnFKLC5YndJTEaRnjHJcVG15CvBaq0elZOWYmrEelRCmMYdRh7UxtQAGQpOKuJYQr0QUk8MaxMABQBnrfSSn5I6kLXTdVAFLpagRn0BNXyAcmpAzjFct1bApPs0rHmQ1okUwigCkLL1JNOFogq2aaTSAgFuinoKkjiQEGlJp0ZGaQEyIAMVJgUxDTiaAFwKKbuNJmkMfSmmZpCaAFJppIoNQyyrEpLEUATRELJUkzArWONSBukQEYJxWg8mVIzyKC4Mz7snJIqiTVy5Ocg1SkAzxTNAzQTTQaWmFxCcA5PFQSS1ORkYqoykMRUhccDk1ZiIAqlv28EVIk44GQKpEs0QeAauWZBlGayUlB71atrkJIDQFjrInCxgGnFxWMNRSj+0o6B2JtShDgPjJrBuLYKSQK2Gv42XBYEGs+SUEkZBpDM4xUoTFTSLjkGmryaQwVM1KkZyKUELTg4yOQKBlmMcAVLgCoY5QByQKHnQAnNBLILggNis64wQTU9xcq7cHJqo5LCgQW5OSKvITgVSgQ5zV6MDAFMY8ZNSxAswA5JNRHgYFaeh2pnu1ODhaoT2Or0uAQWqrV4U1BtUAClpnM3dimonGQQakJpjUwRxutQGC8bsDVEGt7xJDlVkrAUgGoZZKtSg1CCSKkHFSA7NMY040x6AI35BqlcHNW5DiqNwQBQBkXhwapk5qa+OJCBVUGtktDNl+xGZBXWaWK5XThmQV1+ljEdZspGvGOKlqOOpBUlBmsbxLEWtA1bNR3MAubd4m6MKAOApKtX9lJZzsjrhc8GqhNUMUgHsKYYwRTsikzQIYYAaBEAakyKM0wG7ADmn4GBSA0E0gFzigmmgnGSaM0DHA11OjQBbMM3euYgBeZR6muuQGK3WMcU0S2OdA1ILeMJnAxnOcU+LBQ5FE5ItWIpkECpE7Y4NMewje5UkAgVFakmZSKu3DmOJpB2GaEFyG4srU8GNRVa506K3tneLgEVUa/d2Bzmrer3JXTO+5hQ0CdzmRcgHBHIOMVt2kBmsvNTJNc9aIJLhVfgN3NddptuLaMqp3IamwWMa5SRMlkOBUNoS0mRwF5zXVTJE8LBhxiubhjEJmIAwM4osOxTnlLyHNRE0E5yaaWoLJrNS92gFd1Eu2MDHAFcdoUJlvQcZC12oGFAHakIacYJqAnFTNUJGaQyNzkAepqQHBz6U0LlhSnIUmkWUyd1zV7NU7YbpiT2q5TRDAmmk0pppGaoRTuciQEUxyrRnHWp51BGTUGygBlnGVYljmrhqOMdhUhoAa1QynAqU9DVeckrQIpSnLkk1HQTliTSZoGKRSZoJJpM4FAC5OKATnFGaFGWFAFlBhRWbc5eYitQ/LHVGJQ0pJoAiEL7QQKjIIPIrUyMYqrcoCCR2ouFjMuZdi4A5NUg4JJIq5PH5nc5FU2iZcnBxVohjwY2IBpTASpKnNQYIqSKdoyMVWhOogBQ04SjuAKJ7kSnOMGq5OTTaQzphThTAaUGpGSA04GowaUGgB4NANIBSgUAOFKBQBTsUAMIpRQaBSAUUtIKUUAOApw5popwNADgKeBTAactAEq04U1Ting0DFAp4pgNOFIB1KDTQaUGgBRTgaaDRQA4mlBpgozQBIDQaYDinAg0gMpjjWU7ZFbCHIrGuTjVoz9DWsHAUZIFADyaAaiMyDqwppuoVzmQUAT5ozVQ38IOM5pp1FOgUmgC8DRWc2oSEfJEaT7VdPwI8ZoA0SaM1nf6Y4wTigW1w+N0hoA0C6jqRTTNGBksMVVFkx5ZyaJ7ACByOoGRmgCZruFc5cVC+owg8HNV7CyjmiDsMmrgsIgR8tAFc6mpOFUmmSX8oGViNX1to1OQoFSmJT2oAxftd4x4jIpSb5854Fa/lD0FGwVQGSLa7c/NIRTxYSsMNIa1AADilFIDOXTgcZJNSjTogORk1coBGKQFcWUIOdgz6kVKLeMYwBmpAaMiqAaIlHYU7aAKAaMigBQBS0gNGc0APBGacDUYNKTQA5mAFVZiSjVLIahk5Q0AVdMzscHsavA1Q0w4Rx71dzmpKFJphNKSM4ppNABTTRQaQDSaclNpy0gJ46fUcdSUAJSUuKMUhiUGimyOEUsegoAiuZxAhJNctqOruZSqGpNb1MsxRTXPkknJrRRIbLgvW81Xzkg11kFyJYEYE4IzXDZrotJuN1qEJ5FNoqDNGY5aoSMilJyeTSA4NQb3I8YJpwAIpSBnIpwNACFCRVeRACSauikZAQTUhcy54S0ZIzkVlu7qxBJBFdIUwMVRvbASAyJgGqiQZ9tKWypOMVZMrqRyaz9rwvnGMVObksQSOKpjTLguWNH2lwepqGJo3OCQDTzGAeDSKuSrPITUglcDJNS2UKuMGr4tI+gGam4cyM0zE8HNCuxyRV5rBN4I6mnG0C0g5kZ5lIOCTTfNq1PCoOcYFZd3KEGENUguTSXpQYFV3u5JOATVUM0jcnNW7aAswyOKAHQIxbJrRjhBABpscW0CrUYxUkjREBUiJUgFOAAoKREUJYdxXW6DaCCAMRhmrE0y1NzcgkZRa66FAiACqRE3oTE0maAKQ0zECaQ0ZoJqhmTrib7Jj6VygwDmuz1Jd1o4NcaRhiOwqGMeDTgcUwU8CkMcTUbHNONMORSAjkNZ85q7J3rPuSQDTAxrw7pTVcVNOcyGoe4rVbGbNTTV+auw04YjFcrpgyK66wAEYrN7lI0Up4NRqcAU6pKHCgGkBozQA25tYbuMiVQSaxZ/DCZJjat0E5FOD0wOVbwvL2kqM+GrmuuD07fTA4o+HrzstRtoV8v8ABXcBx3FKWHXAoA4FtIvAM+XUZ067U4MZNegkgnJApCIz/CKBHnps7gDmI4qM284/5ZmvRDHEeqig28BzmMUAedIssbAhCCDkEitmHWSVAmQiupNlbMOY1qNtMtG6xrTAxTq8AiJWok1qFosNW2dHtG6xrUbaFZHolAWMcanbIcirSapbTJtLVZPhy0anf8IrasOGxQmKxQigtt+5SMUl4YpWEZIIFWW8OFMhJjVc+HJS2ROadxWK32W3znA4OavWsqx4UnI6A1XOgXXaWozol8vSSgZrSGMxkZBJFc/eIsNu5BPzZqydM1Ne+arz6VqMy4YUhmHmnRRPPIEQEk1t2/hi5flzit6x0aCzUYGTSAg0XThaQgsMMa0jwKccDgU0mkAxqhbg1ORmq9w4Q0mUhQQDSSsNhqATA0ksuQcGkNi2a4LHuatYqG1G2PJqamQNNRl8nFSGmFBkmqAjcjBDVX3ggkCrLxhqaIVUECgCKKQZOalJpnlAHIpxoAY5IqpdMQhzVpqz758LQSUwxJOTTqiQnNTUFBkYAoBzTaUUAFSwglqiz2xU9uKAHXbhISTVOB19adqz4RQPWskysDxQkBteZnociopnyKy1nkU53E1ILgsMmiwAxGTSE5FML5JPrTSapEjii4zgVWCbpCBwKmL8E1HCepNUIPIFHkAVKG7E0pNAGqFp4WlFOFAAFxTgKBSigBQKUUYpcUAAFLikFKKAENAFBGDQDSAUUA0gNLQA7NKDTAQMil3AZyRxQBIDTgah86Mc7hSG6jHcGgC2pOaeDVD7fGKX7cx+7ETQM0AaUGs4XNwfux0oN2/GQtIDSBFBcDqcVQFvctgNJilFgW6sTQBcM8QHLgVGb2EfxDNRJpyA85NSrYxL2BpAMOoxAcDJqM6gScLHVsWsYxgYFSCFB2oAzzc3LnCR4zSgXjnJOK0gg4GKcBQBjz6bNPIrtIQy1aFlIfvSE1oAUUAUhYA9STThYR9xVsU6gCqtnGOgFSC3jB4UVMDijNADfKX0GKUIKXNFAAABSgUmaXNACk1DccwuPUVITUcuDEwNMCno5/0Yj0NaFZmjH5JB6NWlSAWgGkpCaAFJppNLTSKYCEnNGSKCKSgBc0E0lGaYC5pc02jNADicUZpoNLmgBwNOBpgp2aAHZopoNLmgBHNRSD92wFStUUnCE0AU9OxmT61dqlp3WX61dzUjAimGnGmmgYmaKTNBNIBppy0lKlAE6GpKjjqSkAUhFLSUhiGsvVrnYhQelabnapOegzXL305luGHZaqKuyZOyMGcu0hLkk1DV+7gdnLqCRjJqiVKnmtrGaYlaGly7CRms+p7V9swNJ7FLc6MEMoI707NVLeTHGeKtVmboXNGaSjNIokBp4OSahBANSoaQhWFNIxTiM0EDFICnd2aSrkYBrIktXQ9DXQE44qKSMMeau40rmAEYNkgipg7hgCeK0GgXJyMimyWAcArQNxHWNyqMQ3Q9CK00u0IHNYEkEsDYYEHqM05JXAxSaJ5WbjXoWQZ5FON2jVh+Y5IzTgzkgDNSPkZavrnsDWU8TSnmr4gZzknJqxFbAYzVFqHcz4LUjBIrRt4SoqzHABU3lgDilcJWWxCVwBQvFSEUgAFIzHqeBmnoNzAZABOMmohgdaEuQjgMAUY4NUlcTdkdlp1okEKgVfBrG8O3vn2pt2OXh/UVrg0bMhu5KDTSaAaaTTJsLmkJoJppNAyC+x9mf6VxcmfMb612F++Ld/pXFSTxmRucYNDAmBp4OagV1P8AEKkDjpkCkMeaCuacoB6mngAVIFWRKy7wYVscYralKgHkVmXZRlIHU0XHY5uTljUZFaElsCxNVpoihz2rVNEuLNPSuUU+hrqrNxtAriLO6MBAIyK6SzvFcAg1D3Gtjo0bIzUgINZsVyCAc1YFwMDNSBbozVYXINOE4PSgCfNLmoBMKUSj1FAE2aXNQeaKcHHWgCXOKCai3il3gigCTNBNMDCjcKAHk4qIzAHFOzkVE0QZic9aAJPNGOtAlXPWojEPXFIYRjgnNAFjzRnGRQJBnrVXyT60oiINMC3u70okIqIcClJoESbznk0m80zNGaQD99G+mE0lMCTeDShxUOaAadwJTLgYAphcmmmkNAATTaKUVICOdqk+lY13KzOQDwa2JRlTWa8WWoZSKILZGM1aAITkcmniIAg0rDLAAUkgbLUAxEBTzQBgAelBNUSNY4BNMDg08jORUe0AfWmAjyoq5zTS4Cg9jTGhy1K6EgAHgUAKHBzg0w00IVbNOJoERyE4NZV++DitOQ4BrCvpcTEUANQ4NTgggZqkJQT6GrMZBA5FAyUGlpgoyQRigB4q3bjC5qmCcirsQwlICpeIHkwaoyWwNX5TliaiIouVYzmtiM4qPBXsRWiRmoZEyadxWKYOTzTihIyKlMAzkU8RkDBNO4rFOQFUOTTY+FqW74AFSJEPLFVcViuTS8mpWgznIpoiI6DNArM2gKcKAKUCmIKcKQClAoAcKWkFLTAKUUlKDSAjnfy1zgmqouyScIavOARg1GEFICt58zDhSB6kUD7Q3cAVbCCngAUAU/JmP3mNOFoTyWJq4tKCM0AVhZJj5hn6mpVtEB4AxUwFOAoAo3MAWRGAxWjFEgUDA4qpeHAU+hq9EcoD3IpDHhBTwAKaKcKAFxSgUCgUAOFGMGgGikAtLTc0UAOFKDTAacDQA4UA03NLQAuaUGm0uaAHxoXYBRk/kB9TU4sJiMh4fxepbaICENnk8mq2oXzWQBCgqTVxi5OyJlJRV2S/YJv70P8A32KPsU3rEfpIKzf7f9YxR/b694xWvsJdjH28O5omyn7Kh+ki0n2S4zjywfpIv+NURrq94qd/bsfeOj2Muwe3h3LhtLgDmL/x4UyS0uCpHkk56YIqsdbh7xmkGtw/88zR7CfYPrEO5Dpen3cLSh7aRcmr5trgdYJP++TVcazB3U04axb+jUexl2H9Yh3HukiffjdPqpFNNTW+qxSPtRmBNTFI0cSAAZ7HkCs3Ta3LjUUldMpZpCQa0DeuDxI2KPtsneR/zNHIx8yM0keooJA6kVo/bXPWQ0fbT0LZ+oBo5GHOjNyPUUZBrRN0P9n/AL4FJ9pQ9Vj/AO+BRysfMihnNFXvNiP/ACzi/wC+BSb4M8xw/wDfNHKw5kUhQKvhrc9YYT+BozbH/lhF+tLlYcyKIp1XP9HPSCP8CaMW+P8AUqPoxo5WPmRUozVvZbE8xEfRzQY7Y/8ALNx9JDT5WF0Uyajk6NV8xWx6iT/vsU0wWxGP3v8A30P8KVmF0YmnnDy+mavVPBp1rCWKvNycnJFSm0g7SS/jilysLopE02rptIiciWQfVRQbKM5xMw+sY/xosx3RRzTSavmwjOf9IP8A37/+vTfsC9rj80NFmPmRSpyVa/s7/p5X/vk0osCvSeM/UGpswuiOOpKkW0Yf8tYz+dL9mb/npH+ZpcrC6IqKlNs/Zo/++qabeT/Z/wC+hRZjuipeHbbsa5ezhlvLohB1OSa665sp5YiFEZJ7eYKpaJpNzaROJVAdvR1rSCM5sy7mI24CAAHGDWJdWTZLBSM12Z0ue4vczARxDqxYGrdzZiG2Itbcv2yACTVkJnmLKVODTojhwa2r7SNRlmONOn+qx1TGh6oOun3P/fs1LLRZtjuAFXI5ADg1FZ6ZqCEbrG5H1jNWp9Pulf8A49pjnuIzWdmbpqwUhp8cFyuA0Eo+qGnmCYDJikA91NFmVzIgqZDmmmKQf8s2/wC+TShGH8LY9cGlZhdEpwRQehNIAemD+RpxFKzFdERphNSuAKiJHqD+IpjTGsuQcU0ErTsjB5FNJBpmikhJWDqA3OKjYBowpAwOQaUjIxkUmDkUFKw1YhUojApACKeKRXMhyYBxip0HIqFQSasRikDkiwgAAp4GajFTIKRi2RuuBUBGKsycAk1l3l0EBVTTSIbEursIMCjTk+2uQhG7rsJ6/SsmRzIxJJqS0nktp0mjOGQ5FaozlqdXoLm21ABvpXYg1y4CXtkmo23DKcSit+1l862STuRg1MiY9i0DSE00GgmpLHZFNJozTTTEUtUI+yP9K4OSIl2rudUOLV65BlyxNRJ2NIq6K6oRySakAI7mn7KMGs7l2QBmHQmgu/qaUA0Fc0XCxGzk8GoXqwyZ471CyUrhYgK5qGeEMpx2qyVINIUyKpOwNGG6bSRVuC8MKYFST2xLEiq7Wz44BzWqkmZNNFgavKnQ1KuuzCs027nsaaYGFO0RamwNfkqRfENYRiIpDEaOWItTol8QrUo8QR1y2wigqafKguzrhr8R71ImuRN1auM+ajBFHIHMduusw9pBUg1eLtIK4XLDoTQHcdzS5A5jvhqcfZxUg1GM9Grz8TOOQxpwuZh0c0cg+ZHoAvkxndTheqR1rz8Xs46SGnjUbgdJKOVhdHfi8H94U4XQ7MDXAjVbkdHp41i47mlysLo737SM4yKX7SO2MVww1yepBr8lHKwujtxODSicVxY8QNUg8Q0rPsF0dj5o9aBKDXJjxClSLr8VFmGh1HmijzBXNjXYqkGtQno1IDod4o3isIavD2epBqsRwRIDQBtBsgUhYVkDUoz/AMtBTxfqeQ1Fx2NTINJms8XyEY3UovVPORigVi8xyDg1VPU0z7UDjDUhnUmgBxNRqN06jsKUypUccoEpPagC/kU01CJwe4zQZxQBMaaTUfmijzRVCHE5FNNIXBpC4oACajJAoLjBwaikkAB5GaAIp2wCTWBdEvMTWneT/KcGskgkk+tAIjxg09Mg0bKUA5AFSMkEjqOeaeJwKYQMYNBFFx2LEcoZgBWiOIqyLdf3oNash2wg0CKjkAk0xjTZ3CqW9Oaz/tTyPjOBTSHcvkgimkZNRwOWAB5PY1YKECkBERigUEHNKBkUwKNwC0qirgGFAPWhkGQTRnPQ0xDTg0Yp4FFK4zQApQKBThWpkAFAFKKUUAIKXFBFApgFAopRQAjU0GnN0IpoFIBwp1IOKeCDSAQClFBFAoAcKdmm04UAV78ZiFW7YgxKR3FVrwZgNTWZzAn0pDLIp+aYDTgaAHA5pRTRSigBwpaaKdmgANFANBoAAKXOKQUtIBaBRQDQAtANFAqgNGxB8o+hrP8AESH7Ov8AvCtHS8lCDVfxEn+h/QitqPxIxrL3GcoRWvokYEbSLGGeswrVqxv5rJvkI216M02tDy6bSeprRXIuWaKe0IUjqVrDu4BBdSRqcgHg1sWuqzXUnlkAVm6nu+3uGwDgVnTTTszWtZxTRTIoFKRRXScYmKMU6koAnsMi8SuknHBFc3Y/8fiV0s64FcWI3R34Z+6yoRQRUhFNIxWJ0DKQ04ikoAbyKQk5ApxpMUAIR6mkp+MgEUwigABNJkjpRiigAzQDRRRYAJNAJHQmg0YosFwLt1yaN7+pppop2QDhI3qacXb+8ajFGaVkO7JPNf8AvGlEjnvUeaXNFkO7JPNf1ppnemZpDzRZBdj/AD3pftMncg1FikIosguyY3L9QaPtMlQiiiyC7LH2pvSj7S3oKgoo5UF2T/a2/uilF0f7oqvRRZBdln7T6rQLrsVqvRiiyC5ZFwB2pftI7A1VoFKyC7LQuR0waX7XjjLVUpSaOVBzMti792pfthHRn/M1TFLRyIfMy2Lsnqz/AJml+1n/AJ6N+ZqnRRyIXOy59r/22oN0DnLGqdGDS5EPnZdFwMHnP1ApPPT2/wC+RVOlxRyIPaMtGWPPSP8AFRRvhP8ADF+MYqrmjAo5EHtGWc25ODFCfrGtIYrRuttbn6xiq4FBFHIg9oyY21o3H2aD8EFU7zSozGZLfKsOShOQfpVuAfMasVm4o0VRmdbaXCsYMxZ2PJAOBVgWtiDgIM+0hqaTiNvYVyDu3mMQTgk1pToqZFSu4nWC2tO0f5SGlFvbdkP/AH3XKwedNKsaMSTWoumOGx9uG70q3h0t2ZrEyeyNSSytpBgiQZ9GFZ8vhyxkcuXuf++hWbcC4tpjG8hyO4JwRUZuJu0jU1huzJeKadmjTHh2x7PcfmKP+Eesv+etwP8AvmsoXEw6Sv8AnTxdT/8APV/zqvqz7i+teR0ukQQ6UzhZJZI5BhkfFW7aUwBkhbKE5VXGCBXIi7uB/wAtWq5plzPLeKrysQe1TLDtK444lNpHWWt+k7MjAxstSm6hU4LE1juSGJBIJpoc1z+zR0+0Nr7ZB/eNBu4f75rE3kdzRvajkD2hoXxS5iKJIATWMdKJP+uj/I1ZMhpDK1J0kxqq0Vv7KbtNH+tH9lOP+Wsf61Z81zSGV++KXsUP2zK/9lN2lj/M0f2VJ2kjqwZWB4xR57UexQe2ZVOlS/8APSOozpE396P/AL6q/wCcewFBnJHIFL2KH7ZmadGufWP/AL6pv9jXPpH/AN9VpicjsKPtJ9KPYIXt2ZR0W6PVV/76FMOiXX/PMH6MK2DOfSj7R6ij2I/bMxTo113gP5imnRbk9YDW6Ln/AGRS+f6rR7EPbHPnRp+9uaYdFlPH2dq6IT+q0onx2NHsmP2xzR0ObP8Ax7yf981G2hzd4JP++a6sT56A003OKPZMXtV2OSOhzdoZP++aYdEuOvkyf9812Au/rR9r9zR7Nh7Vdjizo03/ADyf/vmmnR5u0Un/AHya7Y3Q9TSi79zT5GL2i7HCnSZu8T/98mozpkw/5Zt+RrvvtQ/vGj7SO5NPkYe0XY8/OnS9lNMNhMP4TXof2pPej7SnrRysOdHnRspB1UimG1kGRtNekGePvj/vkUhmiI5A/FRRysXMjzc2z4PBpDA/oa9IMkJOdqfiooJgJyY4/wDvgGjlYcyPNfKNHlGvSs256xQ/9+xSFLXvDEfrGKdmHMjzUoRRsNelbLXp5EP/AH7FIYLI9ba3/wC/Yosw5kebYINBJA5Jr0j7NY97a2/GMU02lgRj7Jbf9+6OVhzI843EdCaXe45ya9FFhpneytv++KadM0tv+XG2/wC+aOUOY8+Esg5DGlFzKDkOa7/+ydKI5sYKQaPpP/PlDRyhzHBi8mH8Zp41C4H8VdudF0nvZR/99GkOhaT3s1/77NLlHzHGDU5x/FUi6vOK67+wNJ6/ZB/38NIfD+kN0tfykNLlQcxy41qTuKYmsyqTXS3HhvS3U7Ukh91bNcdPbNFM8YO4KSAR3pWRSbZojW3p41w1jmJh1BFIUIosh3ZuDXRUg1uOuf2k9BRsYHkYpcqC7OjGsR1INVjPeuYAIpwyOhIo5RXOnN+hAwQKhlux1ByaxYyRVpQStSUh7ylyc0ynBDT1iJNSMYoJqULThHgcUBCKGA3ZSYFPwR1pshCqSaAHQL+8FX7k4iAPcVjxXYWXB9a0JZ45VXBFOzFcrTgvEQO9ZSIBLh8gVr7c1HJbqxyRTTG0R2xAcbckCrU0m2IkdqijQIOBRICyEHvSAzWuZC5IJq5BcBlyTzVN7aQOQORUi2zhRg1btYlblx5YwuSaajqx+U1n3CuhAY5pkUhRgRS5dB3NimlyKrrdjAycVE16S2MDFKzHc3xThTRThWhkOFAoFLQAtGKBSigBuKBStTRTAUjIpi0400UgHilFNBpwNIBwNAptOBoAUGnCminUAMuBmFhTtPOYBSSjMbAUulo8qiNFLN6CgZbFOAq9BpMjYM0gj9lwTV+HTraPBMfmH1c5osIwwQTgHJ9BUqQTMMrDIR7Ka6KNFQYRQg9FAFPFFguYC2F23SBh9cCnjTbs8eUB9WFbwpwosFzDGlXXcRj6tTho9z/ei/76rbFKKdguYZ0e67GL/vqmNpl2uf3OfdWFdCKBRYLnMmzuV628gx/s00W0/aCX/vg11Qpc0rBc5cWV22MW0hHuMVINNvMf8e7fmK6SlAosFzL022mijKzRlSOlN1m1MtkQFLYIrW4AoBq4txdxSs1ZnBSWUikggir2kwMiSFrWOVRwSxGa64oG+8oP1ANRi2iXJVAmeTtAGa6HiG1axzLDJO6ZhB4QwC2IjZhkEYFYGpMXvpCRgiuwubaJIwXcrtOQTXK6yQb9iuCCBWtB3Zjio2iZ1BHYUpqeydY7tGcgCuxuyPPSu7FcAk4AJPsKAK6fbHbkyIU+cZyCMGsjVUQXKsgADjJArOM7uxrOlyK9yvYg/a0rpZxhQa5uz/4+466O5yFBHUdj3Fc+I3R04XWLITTDTwQVBpCKwOkbism6F887m3uCoUZ8sjitYise8e9S6b7LGrRlSHBIB+ooAfJJdz2Alt5BDMpwwqXTzctFm5kDk9wKLUh7AuAQSTkHqDU9mMW6jsM4oAkyQCc4wM1jHVZQZkJw6HuK22AKkY7VytxA51B2XOCwBH1AoA6OF/MiR+5GadjJqjbAq6gHgqRUUxZrSVVYqc4BBwRTA0zRiqNpBNBG2+QyIwyMkkg1DZw3IYy+cSobBQkkEUAadBNZ98kit5iXW1gchCQAaeZ2SSGVjhHGGGeAcUAWz3IqtbPM8jF2BTsMYxTokaeGUGR1JGAVPIqLS4JIhIXmaTLYIOMD0IpgTnzhcjkGI9u4qXBFVgk0V9tMpkjccA9qiuZbkzHyJAFTkggcigCzcymJQVqUcgH1qpcSebapJgqWGSM5wamnlMUI243HABPQUADSlZ1jwMNxUuc1mW73LX6i4AORlWUYBGDWngUAVLrUYraQIysw7kcgVZLoED5BQ4II7iqEjxw6kI7hcRzjCkjgn0p9+k0Voq24XCnGDQBd6mjFV4TcLajeqPKAMYyAajtruVmeO4jCMoJBXJBFAFmWUQqCRkZxTZ5jEqnaWBIzjnAqhPeTOyq8AEbHCuDnB7Zq3cXMsEkYESmJsAnJyKALQoxUZlAnEeOGGQahmvTFHIwj3FOwNAFsCkxVSx1Fbx9vlvGSMgNV2kBAbmBWKtNGrDsTUoIYAggg9COhqhf2kEtxEzxgkmrE08dnEqhGc9lQZIFAFgCkqFLuJ4VlUkoxx7g1IZQJDGQcgZ+ooAcKcBVS31C3nl8tCwbJAyMAkU6S+gimEbkgk4yAcCgCzijFLggkGigQmKKWlAoAMUYpaMUAJiilooATFKBQATTwAozn3NJuxSVySJQo+tS1DbyiQtjoKlHFZGhHcHELn2rjjyTXYXpxaOemAa4+uzD7M5cRuizp0qQ3aPJkLWmRp8lx5iTSGTOay7OGOeUJLKYwe9aUVhbRSLILwMV5xVztczg3Yqao4e8yM4CgVTarWoOr3bshyuAKqmtY7IxluIKcBTRThVEsWtDRFzeZ9BWditbQl/euayq/Cy6Xxo1X5NMNOJpua4jvYGkPFBNZ91qb20rAWryRryWWgDQpDyc1Tur8wQpNHA8yP3FS2s5uIvMaIxHONrUwLABwcU00SSiKFpCMhRkjOCaqLqcMhh2gnzaBlmg0ppKBBRRig0AAFBFFFACEUhFRXE5h2hE3OxwBTpJCkPmBCx9BQIeKXJpFO5QcEZwaR2CoWPQDNMBQcGnE4qKNxJGGAIzTZJREATk5OBQMnLcYqOnYqGe4hgAMrhcnAoHckxRikDAqCCCCMg04UCEIopTTZHWMAtnk4GKAFxQcCmSyrEF3E/McDAzUmOSKAEwSKMUYxQRQMMUAUYAFJvQfxA/iKCRcUAU7OaQ0AAFLQBRikAYopQKKAEoNLQRQA2loxQADQAYooxRQFwoGR3NGKMUh3A0+EEtmmgEnFTxoFHXJqXYpXGzsEhdvQVypgDEkjJJzXTagSLYgdTWOYTk4FctRu510loZ3kD+6KDaqeSBWiYqQRdyDWV2a2Rmm0Q9FFNNkK1BFjOBSiLGcgUXYrIyTZD0ppsgK2hEMnil8gHkgVV2TZGKLLBzVhLYY5BrTEAzkUeWQcYxVK4tCgYMYFL5YFaHkFhkAEUx7RyRtBqrMV0UtmDikKEdiK0I7YrneKeYEHenyk8yMvyi3Ss7UHMZ21uyYjP3fbIFc9qjlrjOCBVKNiWykSc05JWU5yaZiiqEW47114JNWlvwfvVljJHFBOKmyC7NhbmJ+AcU7IOCCKxQxB4JqRZ3XoxpcpakaxA9Bmkqkl6RjNTC6RgMgCpsx3QTRCUVFHagHk5qwHVuhoBouw0IHtgFJBqiykEgitXOaaY0JzgZpp2E0bApRSClqyBwooFKKAFFFFFAAabmnU0jBpgB6U2nZppODSAcKUUynAikA8ClxTQacDQAAVIoLEhAWPoASas6dYi6YySZES/m1b8SLEoWNQijsowKEBjQaRNOMzfu1/M1s2dpDZwiOBdq/mT9TUgFPFVYLjhThTQaUGgQ8UZpoNBcAUm0Ow7OKcGqpJOFFQm9APBNZ8xoqbZqBqUGspb0E1MLsU+cPZs0QaXcKzftq+tNN+lPmD2bNIuBSGWs4X6EgZprXq+tS5jVNmoJaPNAFY5v0BxnNRSamB3o5y1RNtpxwKlSVSAa5aTUwanj1dVXBNHOU6B0u8eooLCudGrD1NSDVR/equZEOgzUuZQFbOPQA1xeqOj3blQF7EVqXWphmGSducmsO8dHmMiH5WGSD1BrswjvJnDjo2gkRE1La83KZ24zzu6VBnNPjdEkVpF3IDyM16D2PHjo0bt3prT7TBNEikcqT/LFZN3BJbyCORg2BgEGtGK60yVkUQFS3GAaq6tGsc6BOEIyBWEG72Z01YpxuivZn/S4/rXQXxIjUqcYrnrTH2uP610V4AYVBHoRWeJ3RrhNmVo3yocHjuPQ1Meaq4MTblzjuKnQjAIOUPSuZM6mh2Kybq9FpelTbyyeYhAKDIrXFIRngjIqiShbRsLaQ4xvINT2gKwAHg5NWAAowBgdqTGMmgQwjg1npEGjlJXkMCDitI0gGDmmBjNOLVoWkB2vkAgE5NNjJltXbpk5FbBQEYIGKZsQZAAANAER/49/+A0yzGIie2asBAAABwKQIBnAxk5NMDFuTbGaSObmYcjIOcdjU9zD5+kqoOGIGK0GijdgWjUkDAJAzioLlCSkaodoyc4GM0DJLbK24J6kEmm2bHa+f71SnCLgkBQOpOBimxeWQTGQQTyR0zQIikJN9HmqU1vaPfubghXI4yxGRmtEGJ5iOrocmo7qK1ZkadULA/ISMmgZFdBIbMFT8gyQTS3rAWyyA5XAORVsxRvEY2UMjDBB5BFNjtoUh8kICmMAGgCqJUe9iCENxkEHOBirpqvBZW9sytEgXHAqegCheywTxyQTEAqMgE8/UUrEtpqFiSQMEmpp7G3nmSV48unAOTU0kUbwmJhlCMEUAQTuyW67DtJAGapxpIt0weUyHb3xkVdSyhFqbY5aMjABJyBSQ2EVswKsTxjLHORQBBIQbKMcZJqa+5jSoxpcKyF1eQAncAWyAauSxCVcHIxQDIJDi+iqnMQ0cxByDV66tFulTLvG6nIZDio105ViaMSMQ1AXK2nf8fQ9jj9K1arwWghlEgYk5zg/SrIoEypcj9/B67hTiAb9QfQkCpZITJIj5A2nOMVFeWjTskkMphkQ8EDOR3FAFQgKzgYAL5wOmc81Zc5u29lNDWRa1aNZCjk5D4zg0W9pKkjvLL5jOMEkUgCzt4zEGKgkOSDUMxe1u2+0QCS1l4D90PvV+3jMUIQnJBJzVaS1uWlYecDbMchSPmBoAuAYAHoMClAyaAMKBnoMU6gBMYNGKXBNBFACAUuMUYoxQAUAUYzTwtJuw0riKveqt5c4HlofqaW6uduUTmqJOc5NZs1SsaemDMRJq6Diqmm4+zkirYpAVdTO2wlPtXJAknNdVrJ26bJ7iuVAxXZh9jkr7mpoaGSaUdyK0f7PKmF2VQUJJNZWlJGWeSWIyBRnIOCKvST2KqC0c0eRkEmiV+YUbKOpmX2PtsuAAN1Q5okIMrlSSCcgmkroWxzS1Zc0+BLiV0YEnGQKvx2FssflupLnnd3FVNJiMsrHDZAwCpxipZrbUEZpDyF7hhyKzbd7XNErRva5nldrEHnBxWtoYwstZOc8+tbWjDFq57k0VvgFQ1mWs5JBHINGKiRyzEEYcZx7ipQQRmuJHe0ITWLLfiG4uIzFIQxAD4+WtojAJrHN5bvHcW27dIXwUwaZJbkTZYJGKtgAKB04qpKCsMEZ6jAOauUwK+onFhIPUVg6ar+cgYECPOK3L8kxAAZDHFV5IFiuSIwMYzigomM8i2yP3JxnHUZqC5ubv7U0duqlQMkGmC7SVLeJCGJOTVq2BM0zGgRHdz3CiEW6jc/UEZAqSOW4a0yUAnHBBoY5v0HoM0y/Y5SMyeWrnBIODQIbDc3BSZJVUSxjII5BqUXBcwhQMuMkGq+mKm24CsWTOMsadpcUiqzy4JBIAHpQMSRLs6ogBjMYOc4OSKnvJZoGQoEZCcEE4Ip0ZJvXPotF4cmFexagBt1PJEqiFA7t0BPAqNJzPZGRgUbkMD2NMuohPfgGaSIKuQUNOlRbexIDFgTkk0wJY3ENorEZwM4qmLmWa7jjki8sE5U5yCKs3ZC2iqcAYANAKtfIq4OwZNAi0eSTWdMIX1PybjGHQ7c9DWiazb8w3MJIGJImwpPBBoAdeGS1skjhjMgBxVhJZFtBI8JDgY2A5JNMuCWWAMcliM066eUFUiIDt1JGcCgBtteidZC8ZjMfUGoDdm5uI4TFJHk5BOMGoo94jlLtuO7BIGMirhAN9CoxlBn3FADpJ83YgeEgHkOSCDUglBkcf3RkmoyQ18gIPyjNRBwIriQnBzigAn1GKGNZGSRg3GFqe1uVuoy6AgA4wazpgAEHJwMmr+nJtgJ7k0AWCMgisyLTrc30rhSCvIwTgGtQ1UgJEU79ycZoAGvoUnEZJ54yBxU4lUyMgJyoyeOMVTkQfYEBHLnNPjOFnkJ5OBmgCSW9hiiEjkhCcA0+O5iktzMCdoqBIg7W6MMgAtipbq3Y27C3UBhyAeATSAfbXMVypMWTtOCCMEVPiq1g6zxmTyvKcYDr9Ks4oEAooooAKMUYzSgUAJijFLilAoGNIoAyeKcEJNK7CJSScCobKSAsI1yTipITvjDdjWbLKZnA7ZwBWpEMRKPaouapEF2N2BVYwg1ekUMxz2pmwZ4Fc8tWdEdEUjDQIsVdMYFMKVFi7lMxUGPFWyKaUosK5WKYpjgKCatFKjMWaqwiOKWFuCasiCMjOc1QlsgxyODUDRXMWSkhIq00iGmbAQKMKKTDA1i/bLqIYYE0R6q7Nh8gVadzNqxsNgAlqAEYDAqtHIkqgiQGledY8CqsSPmiBXArHvLJH4fBxWiblnBwRis+7SRySCaG0FmZV1aQxwnbjcKyzWhchwCDniqO0mhMZLAoNPeIE5qEOVFIXJoAHABpmaCSaSmA7NOBI6Go6XNAEgcg8E08XDjjPFQZoFKw7sui7qVbhGrOyaUGp5UHMzrBS4pBTxTAQU4UmKUUAOooooASmkU6g0wG0w5yadmmEikA7NGcUwGnZpAPBp0YLyBQM5OKjBq7pcRluM9loGdBaxiOJVUYAGKnFMQYAFPAqkIcDS5qCRygyQcU3z81LkNRbLG8U1pMDNV/NJHWnBJG6ITUXbLUUtxxucZxUUlyxBxUn2WZugA+ppDYXDYw0Y/M0rMtOKM+V5D34quwOc1rjSHb79yB/upS/2DE3LXM1TyM0VWCMcEgZJNPEpA61qjw9b5/181B8OW5/5bS0+Rj9rAyTLjqxphlXB+atY+GLc8+dJTD4Vt+0zUcjD2sO5kGcD/loBUbXIYfKwb2HJrfi8PtBzFLD9XhBq4ttfRjCNBj0UYo5GL2q6HHyyuoy4dR6lSBVd7n0NdfdR6iyFWjznutYM+iSvktHJU2ZrGomjJN1R9qJ/iIq8dC9Y5KjOh+gejlL50VhcvnhgaeLlv71PbRigyfMFEembWySSKLEuSGrdwlh5gMg7gUsoUsDGCAR0NaFtZBGBxyK1rbTYbvIePAAxkV10KqpvVHn4ui6i3OVzT4WcToYwGfPAIyCa2dY0Y2WXTLxHoayLcMlwrBS205IHJxXpKopK6PGdJwkkzpUa6aNcrbbiBkYNYepyyNOElTaV/I5q+8cM5SaK9CADJWs/VJhK0eCCVyCazp/Ea1dYkNow+1R/WujvCTCmDgnGK5i2OLmP610dy4EKAnGQKnEbovC7MgAY9TRGTETnlD1HpTA56Z+hpQxIIJGa5jsLacAc5B6GpMECqUc4iOHGUP6VYM4wAOc9DQmQ0PNMJphck5pCaogUmjNNAzS0xCE0lLikIpgJmkNOxSYoGNwRRnNKRQBQBUv/mRY+xptrZx2ZYxk7WGSOw+lO1AENGSccgZFMtUlivJY3lMiHJXd1FAD4J4Z5n2IySIcMGXBNVrq7hW/SNw+TgD5atqB9uJGMkHJpswBvIiRzjGfzoAh1C9jtVTJIHYgVfjdZYVdCSCMjIwarXiAomexyKtEAAAACgCC6BMDYOCMEVBvLm3IY5IGatyjMbZPas6zIdjyT5ZIHtigC99pg8/yfNXzPSnh1LEAjIHIrPa3jeB3YAkEYPcGpYCXkYsckocmgC2ZYwhkLAIOpPQVFO8clqZEcOnYg1VxmEAjgvyKsTWkcEMix5CP1FADrSWOW3QpIHwKlEkfmeXvXdjOMjNZ9vAtvNEY1C7kwQKql4ZJTiKUTBsh9pwT9aANouinDMFPoSBTqzp7Vbq7iMmcbavQRGGJY8khcgE0APAoApcUAZNAhKUClxigDJoAQinAYpaTBoAMUoFIMg06kAmMUYpQKQGgYDilpKdQAlIaXB7U7AUZJHFJuw0rgoxyarXNyMFENNuboEFVqiSSSc1ne5olYCSSc0mc0hFA5NBRsaaMWgq2KrWAxbAVaxSEZ2vHGntXMV0niA4sh7kVzVdtD4TjrfEa+jMixTCUSbSMEqM1PcnTp4lVpmBTOKh0VblUaSOWJY+hD1Yvjp8jEtHl8Y3xjApP4wXwGGQAxAOQDgGlFJ3OOlKK6UcrLmnvbIzG4MinsVNaBMEtrI9vJIxUZOWOKraSJMMBFEydzJVq/eaG3JWKIKeCY6wl8RvH4TGFb2ljFhmsAcCuhsAE01aK790WHXvkboQcqcMDkVLG4YFh9CPQ1GSSeTmkXcjFxz6j1FcZ6BaqPyowxYRqGPUgAGlVsgEHIPINOJxTRm0NZQSMgUClJppqiQKBxhgCAcjNBVS2cAHGM96Qmgk0DuRLbQo2ViQEHOQAKeFCkkDGaU0GgLiBBu3AfNjGaZNBHOoEyBwDkA1JSCgCvIiwQlIY/vHHAqaFPLhAp4NVr4kxiNTgucGgCaMRli6YJbqQc0h8qSQAkF0wcZqG1s47IuYy2GGSDTrWaGcvJGCGBw25cGgBLyC2lZDcAB1ztJJBNSyQRywmF1yhGCAapi5im1LyypJUYGVOAafcXyxXsUJD8+i0DJzaxNbG3YFkxjBJzTILKG2bMWckYOSatAggEdDVW6JWW3IJHz4oETmqv9nW5ujcAEOeo7GnRvmeV2YBF4GTgCnw3MM6lo3DBetMBLm1juVAYkbTkFTgikntI50QMWBTGCpwal81AFJYYY4B9aGuIUkWNpFDnoCaAIDYQrA0BYhW5znBFFrZJbOXDvIxGMsaLqWKO/jEjhDjjJqw7oib2YBcZyTxigBoiAmMmTkjBFVZdMSWR28yQBjkr2FXBLGY/MDgpjOQeMUJJG+Skivjrg5oEVpLBZGzuI4xirEMQiTbnPfNSGkxQFwIyMDuMVFHCEiMZAIJyalIpRSApQWHksd0zSKDlQegpkunO8rkXBEbnJTFaGKAKAuRLEBMJM9BgCm3UM0oUwTeW6nOSMgirNAFAEUERiXBO5yck4xk1KBS4zQBQAlApxFJg0AJRilpcUgGmlAJpwGeT0pk04iAGRnsKlsuKuOkdY1JPUVnSytK2T07CiSQyMSSeaaOag1sPgUtMo962cYAHoMVnaega4BNaxGFJqWNbkHBJo2jHFNxk0cg1i9zoFIxSEZNKA7HCgn6CpVtp2GSm0e5oArFM00x1fFm/wDEwFPFkn8TE0CuZJXFNIrYNnD/ALX5017KEjALCiwXMjA5zUbjIxWpJp4wdkhz2BFUpbaWInepx6jkUCKjICMEA1WltI3OSBVwimMKBma9iVOY2IqpLFcqfvE4rYJqNwD2GKOdi5UY4u5kwCCKnju0kADMRVmSMNzgVVktkbtRzByIbOkZBPDVTxG5wFFTSWzAfK2BUCxSwsCV3AVSkiHFkkmnBhlcAGqkunyLkgZArSju8YDLip1eKQDDA0KRLRzrwuhwQaYUIrpJIo2HIBqrJYhs7QAKrnFZmJRWjJpziqcsRjOGFWmIhpc0EGggimMM0ZpKKAOwFKKaKcKkY4UtNFOFADgKCKBQRQA0jAoNKaQ8CgBhqNutSNULnJoYC5pc0wcU4UgHA10Wk2xhhy33mrP0qwMrCaUYQcqD3rfAwMCmkA8U4U0U4UxClQwwQCPQ0wWkGc+WPpk4qQGnA0WQ7sVFCDCgAewxTxTQaUGjQB4pQaYTgU0mk2NInBpwNVd+DyaPPA71PMPlZbBpwNVll4BzTvOHrT5kLlZZBoFV/PHqKPPA7ijmQcrLWRSEgVUNyPUUxrsdAc0udFKDLpcCmlxVI3IxnIqA365I3CpcilBmnvyKNwFZB1EDOGpj6iOxzS5i1TZpyrHMdr4IPGM1GNMs+uw/99GsoX43ZyKsjUVI+9TTQ3B9C+thbKciP8yasqEVcKAAOwrG/tEf3qU6jx96quL2bZoXhjlgeN8FSMEVyFqBDqUkZOQtasl+CrDNcxdzlrt2UkZrow7bbRyYqKikzWmGliZyxlRickVm3otxIDasSh6gkkiojDcykyGGUk852mmujxth1Kn0IxXdBJdTzZttbD7fP2iPHrW/qAP2RSfQGuftzi4j+tdFfjNop9ACayxG6NcN1M2KUjAY8VOCT0P0NVCM06NyuBkkVzHYWSHIwcURuYuG5T+VCkHoaCDn7wIoAtqcjrkEcH1pwFVYnMZIPKHsO1WlIIBByD0NNMhoUigU7FGKozGkUmKfjJpCKAGkUhHHFPAoIpgR0EU7GaMUDK15bfabdowdrno3oahsbe5jYPcyB3AxlRir+KQjnAoAgERFz5gxgjFJJETOj4yFNWCMUYoAq30EssJEBUSDlQ3Q1LHuaJS4Ac4zjpmpQKHFIZEUBBB71SsrSSCW48zG12JBHocVoYoIpiMwwXazPHhDbschwefcU6eK5ikU28YZGUqxLYINaGKCM0AZvkXH2E7UDTKchScZqdRcSW5MwIdhkjOcGreMGnEUgKSxOZYiRwBg/lUMRuYZ3ha2JQnIkzwR3FaQGaMUCKwQ/awQPlAIBqxinADOaMc5pgJigDBpcZApQDSAaQQaUCjFKBQAmKMU7NGaAG4p2KKKAExQBS4oFIYEUYpcZpJJFiUknnsKTY0rinCKSxxVG5uWckKMAU2W5MjZOSBULkdQKg1SsRk5NICRSk5ycUA5oGJS0hpQKYG5ZcWyVMKithi3T6VMKkRkeIji1QepFc5XQeJDiOL61z+a7qPwnHW+I2tGtke3aQASP/dLYwKt38ht7DKwAZOCMVS0+xiaBZ5p5I9xwu01cuhLb27xyXvmKQcA8mofxjS9058UoNIKUV1HKzWshGLRoLhzbluVJHBoneG3tGhSbzd1TTy2aRQi4i8w4yCDVK7lsnTFvEY3FYpXdzVuyKg6YrooSE01c9MVzoropBt01R3xU4jZFYbdkQBIyDkUEMQRmq0Um04OcGrAIwMHIPQ1yHcLETHkMMoTzjsamJ7ZyOx9agwTSxsUOGOUJ4PcUCauT5IooFKRVIzaGkUYp2DSUxDSKQinUUANxTTT8UmKAG1WvOZ4FJIycZFW6gvbQ3UQCSGN1OVcdqYEeniRXmDymQBsgmn2wzJM3qaks4GgiIdy7nBJIxk06CIxBgTkk5zQMhiAa7mY9higKGvySM4FTRxFHck5LHNRG3mF4JkkAQjDIRkmkBZIwoFUNSIRUY9jWi47GqWo2puoQgbGCD9cUAQFB5CBsfO+TRJGkVw4QYymDip7m2ke3UQsFkTBG7oTQtpI0TmRgZm70wI2GBbD6Eilggind5HAJDcHuDSW9pcmdJLhoztUDC06C2uUujuZRCGyuOtICK6gSW5ldwG2rjkUy4ZhHbxiEzDHIWrkkEhM3TLnINR3EFwjRSWoRiBhg5xgdzQBXRMWEkZjMYYnCnsDVu0sorfBQYJXBp7xSSRICQTnJOKsbQOlMQwilApxGaAKAGlKUCnYoApAIBgUhWngUoFAEYFOAp+0UYGaBDcdTRgU/FJjNAxpFAFPAGKUDAFIZHinhBjmnEBQSxAqpcXJIIj6dM1DZSiOnuAgKqcmqLgsckkk0oDE8jJpQCSABUM1SIwvGTTgKlS3kY8DirUVhkDecVLkjRRbHaYmCSa0SoYEDkmq8MCxDC5AqzGQpBqHK5ahYFsmYgkgCp47ONeoyak80YpDLUhqOCKowoAHtSEgVGZajMozQMlY1GXwcHiommFQSTgd6ASLDvg0ofNUTcAmnxzZouOxbJpCcjBqHzRng0b80XEKYICSTGOaqXNhGwJhGCO1WSaCaAMN4yMg5BHaoWUite8gBHmKOg5qgyCoaHcpODgjFRGrroKgaIE0hlYgU0jIqZoyDUZBFAEDxBuoFRm2GMqSPTFWsU007isVCky8hs0C5kQ4ZTVo00qCeQKpMlxQxLuN/vcHOOaJIoZBng0x4EY5xg1E1sV+6xFWpInkEa3hHAUVEbIMMqcClYTLzyaBclQAQRVJkuJXks3XJAzVYoRWqjiTgEU77MhBJINVcVjWFKKaKfQACnAU0U4UAOWnYpq06gBpFNNONIRQBG9V5W28mrLAYqlcnihghpnra0awE6i4uBlf4UP8zXPAAnB6E4Ndjp8o8kADAAwBUlF8AAAAYA6CpBUAcU7zQKd0TZk2aN4FQGUVE01JyLUS2ZKBJnvVA3BAqM3gU4NTzFchqh/enbwKyPttIb0mlzD9mbBlFNe4RVzmsc3b1BLPIxxkgUnItQNCe9AyQcmqh1FgaoOXbvURBqLmlkbK6oQOtB1ImsUkijeaLisja/tMimNqZ7GsYyY6mo5JgoJJ4FMLGwdRfucVGdRf1rGe6QfxCoGvQM4JNFgNxtRfoWqrLeliCTWR9rpPNJyc0+UOZI1Pth9TQbxsYJrJjnLHBPWllcxoSOafIw9ojT+1n1p5uyOhrAN6fSnrenI3ZA9RVKDRPtkbovSOpOKX7aTwDWTHdxuQATmi5lkiYBTwRVKDbsJ1kkaM96EUgHJIqtA5aZHwWJPSs4MWOSST71dtGKshBAIOcnoK7qFPlR5uIqc7OoZb4xIbcgeoJrL1EXIdRchdw6FavukFxFGVvxGw7Cs+/iMRUC485K2huc1TYrwcTp9a6a8GbJSemK5mAYnj+tdLeEmwB9qjEdCsN1MqRCDkEEeoppBApVfb0qO4YkjYSM9hXMdhJG5U5xkdxU4cMuVAz3BrP+0GI4YE0ovAOcUAaIOB0p8coQ98HqKqRXKSITggjjmk+05YDGCTjJpAa8bhlBByD0NS1lRPKrAg5ycEHoRU/wBrcOAMZPY9hnrmmmQ0XSKTFVjPJkYwdxxg1MzkRArwcZIxVGY7NGKpfbi2AuD1BwASKsPIRCGBIPUkDJpjJaMVVkunQdAcDOQM5FSwylyQSDxkYGKAJSKABUAuQMlgQBU0cqupIBGPUYoAUjNIQRTBcxNnBPFIJ1bJWgCTHINIwqM3MagBic+wzQZwwBSgB+KQimGcAZIP4DNOV0c4U5oEBFGDTTPErEFsEUCVWJwc4GaAHgUpFRidGwAcHpgjFOaVUYBiASKBigGjBppnjA+8KeGDKCOhoEJg0YNOooATGKKUUYIpDEIoApSaBnAoASjBpaKAEFKKKcBQAmKAKU4QEscCqc92TkICBUtlqJLPcpGCFOWFUZJS5JJNMLkkk03caktaATSZyKKMgUxhikNBNABJAA5oATGaliQs1SRWxJG4EVdSALgtwAKALUA2wqPanigY2jHSlWpEYXiU8xLWEOa2vEpzPEKxa76XwI46nxHQ6WWexRGtDIo5B3Cm6kUlt2LWckbKMB2qa0MT2kJW5jjKYyN1Q6yzvEZEuUdTwUFZL4y38Bhg5pRTaUHFdZyF6DTrueMMkY29smmXFlPagGZQoatWOINYRLJdCFuoI7iqF+gjChbrz1JrJSbdi5RSVyooyyj1Iro7kbbFB3wK56HmaMHuwrob0gW6ZGRxWeI6GuGW5l8g0+OQocEAiggHJHT1NRkgHFcp2lxWDDINIcHuTVeOQrUu8tnaePegRNFLtIVzx2NWQc1QLHHIFTwzkHaw47GmS1cs0hFKCDQRTM2hCKQCnUmKYCEUmKcRRQA0CnAUAUpxQAgFGKUDI5oxQA2lHJxSgUoFADXGTSAU48nNIAKAEwBQBSkZoAFACClA5oxTgKAGkUAYpSMmjFACYoxS4paAEwKMUtGKADaaAKBRigAxRRRyKQC0uaaQc0tAC0oBNANLjuaVxpABSSSpEoJqKa6CAhMEiqDys7Euahs0SJZ7h5CR0Wmb9wxgA1Gz460QESTBM8VLdjRK5ZggeU4IIFXY7dYxkxnPrir9oIFiwxANNd15AIxWTuzZRKwZFOMYp4cHByKSQxsDkA1QM4SQrngVNrGhpZGKaXAqj9pAppusckikFjS83GBmkM5Hesk3w6ZpjXpNFw5TTe49800zkiso3fqaQXO9iEyx9BQFjRMp7mo2kznJqOK1up8YQopGcsauxaUT/rpD9BQLQqbh1JFPSQVfXTLZeqlj6k1ILS2Uf6lKLBdFEODTw47EVdCQpwsaD8KdvXsB+Qp2JbKBlxSxkucCrhcHsKQtinYVyMoCMEVm3VsYiXUEofzFahemkginYVzCJBqMgGteWzikyR8pqjNZyxjIAcDuDUNFJlIgGmFKnIphANTYZAUqMoRVkpTClAXKxQ0wjFWiKjKA0wK5GRTSM9anKVGUIoAjxTGjVhggGpCMUGncCs1sp5BxTDHMmSrEirRwKCad2TZF8U4GmCnAVqZDwKUGminCmA4GnCminUAJwKQ06mtQBG3NUbzgZq84qneA7CRQBRU84JrptPuwYcCuXBrRsC7tgVLLgdCbsDvURvagFsxGTTTbOBWepskic3lNNyWyKqlCpwRQG29iT7ClqVYtCVyOtKATyTVaOSVzhIJHPspq1HaalLjbbFB6uwFGoaLdgExThgDqKmTRr9sbpYY/zNSjw9K3Ml9/3ylHKw5o9ykXQdxUEk6DvWv/AMIzC3W7uPyFH/CK2Pea5p+zYe0gYEl5GO+BVaS/SulbwhadVkaq8vhWNOkW+jkY/aRexzT6jjBAJqI6g7dAAa6M6BEpwbf81py6FH2th/3zRyhzo5gXchOSRinNch1wTXVDQB/z6H/vmj+xI1/5dgv1WjlDnRxT8HIJIoUE8BSfoK7P+zo1yRGAR7CmG0QHAFMls5RIJDgiM4qY2spGACK6cWoPOKcbQU0QzlEtJlcNtJAp0sEroRgrXRyWwDU0WYOcgGmFkcqNOf1qSOxkRshQ47g11AtACcgUjwKp4AGaq7J5UY0UGSCLRciqt+GEmGXaa27iACNiCVPYqcHNYE7u0hDMWIOATW1HVnPWViNBzV2A7WUkZwc4qvGmOau2iRtKN8nljscZwa70rI4ZO7N2C7lCIG0zIwBkJUWsou2ORFCgnBAq9bz5hXOqA49QKztXOdpFyswPcDGDUR+IJ/CUoMedHn1rprsZsBjuK5eE4mQ+9dRcnFgMdhU4joPDdTG20FAxzk5qUAscHvSFCBXMdhCYI2GHBI9cnIpDYwg5XJHbJJqWlyQQRQBGsQQEAHBOaQwKRyTjPY4qcENgEYNIyEA46UAPigUMGWRic5wTkCpWiVmDcZHcGq4JGCMg1Kk/ZqAJY1CsCSTg5znNWygkjAJIB7g4qoGyMjBFOVyuMcCgTSZMbOIknGGPUipDEGUAkj3BwaSOUMMHg+hqQYIyKq5m0QG2UrgkgUscAjzgkg1PijFAFd7ZWJOSDTxEApXtjFS0UCKa2IDMSxIPYgCgWjqSFmIB7FRV3FNIoApGwLEEykEHOQopTaSg8SD0OVFXgOpNNIoGVBbSDG5wfotEUTLIScDirZFBWgRQNkTITng06O2MZOTkEY6YxVzFBGaYFI27A5yDzk8dRiia2aQqQQAKtEHFOAIWkBmmyJGC+M8nGRk1ZhQpGFJyRU5FAFADAMGlp2BmjBxQMbQKcBRQA2jFOxQKAGkYoNOAoJVBlzgUrgkIATTJJhGDjBYVBPd5yEBAqqXOSc0mzRIfLO75JNQEnNGc0GpKEPNIaUnFJ1NABmkp6IWOADVmO1wwJ5pgVkhdwMd6uw2wAx3NPCLGQWIUVG9ySdsKn6mgCcvHAOc5HYVWMss7jbwlSJADy5JNTAAEADFICyh+UCnA0AfKKVaQjm/ETZu0HoKyc1p6+c3/ANFrMAGRk16FP4EcdTc2ra7ljt0U6aG9CFPNSamEl04SmAQuO1XbdJktEP2w7SM5MYrN1l90KlbsTdiBgVktZFPSJkClFIKcBkgDg11HMb8Sxy2kcc9jJIFrO1GOKORRHCYc9QavwQXojQpqEe30LVW1lw0kY3BmGckVhH4jWXwlO0BN3EP9qt7UseWgrEsBm8j+tbepjJUVnX3Rph9mZkpIjIXGT2PQ1XLFFwpG4dqtkU0oMjIrA6yl9pkBKkgEdQQM1PBMzKx4GKmwOjAH3xzRsHVR9cUgITcsWAOMHqasREEgAg+wNRkAnBAP1FSRsidV+hFAgLskpCk+4qzHIWbKseaBtJyAMnqaAAGyBg/oaYmia5JVAVyWHQDvVeJ5HkAbIGe/Bq3G4fhgM+hp5CEggDPrjmmZtWK8wImABxx68iq7SSeYQSRWiQGOSBmkKRnqoNAiFi3kqAee5pgnkLhVUH1NWSBjGBigRhTkAAmmBFNOYmAxkmm/aSSAByaneJHILKCR0JpDbQvglATQBA85QE/pRFOzgkjAqUWkOMGMYpRaxAYCgD2JFAyIuQSQc57GljlYkKw5PcU77NGDmnCEBwe1AiKW52SbAuTSxyl3wBgVI1vGz5I5PcGlEKI2VGCepoAjEpBIKjrgHNDy7HUYyDUhhUnODnOaDArkE5yKAIGu1AJIIweTU8ZLKCe9M+zR9CDUioEAA6CkAuKMEUuKXFADaMUtAFABikAxTsUmM0AJRg5pcGgDNAwpwGaaSFBLEAVBJcgZCEUmykiwzrGMmqU90W4XgVXkcsxLEk0wnNQWkO3kjk00mmkUwmgoHNRWd0I7sEnAPAJokckEVlXLskoIJyORUy2KpvU6+O9GMZoe5rmbe9LIMHDCpTeuBg1jc6rGxLe4BBNUHuzkkVnyXO7qck9hRHHNLgIpwe5FJj2LZuz2OBTopZJ5BHGck+4Ap9to0kozKTWpa6Vbw4yMmkK6Ki6ZIy5kuY1Y9lJanDRpn+7cn6ha2o4oowAqgCpQ4BxSsLmZm2ugQrzM8kzVqw2kMAwsYX6CkEgWgzVRLbZMWC5wAKaZarmUck1E8+KBFl5cZwaj84jqaqPOD3qIz8ckUDSLskoIpolGetUDPTklFIdi8XzSGWqwkApryY6GmKxYMtN83vnNVi5pN+BzQKxa83FKZRiqhkpm/NAWC6QFyyjAPUVWK1ZJDDFRlCaAICKYanKkVGRRYCIjNIRUhUimEUWAiIphFSkUwiiwEBFNIqYjFNIpWAgIpCDUxGKjIxQIuA04UwGnA1sZDxTgaaKUUAPBpQaaKWmA7NNNLSEUANIqpdDKGrZqCUbgRjNAGOCc4rotAtd0XmEd6yIbCSe5EcfUnnPYV2drAsEKxr0AxSHsOEQ9BThADUgp4p2QrsYLaHvGp+oqRYIlORGgPqAKUGlBosh3Y8ADoMfSnCow2KcHo0FqSg04GoC9MMpBpXGostg04Gqqz08TCjmQcrLINOBqqJR6ilNwB1Io5kHKy0DSg1S+0r60hux2Io5kPlZfyBSFxjFZxvkHU1FJfjsRUuRSgy9Kkcgwyg1Xa0thk+WKpNfoBktUEmpqOhqLlqLNIwW4yNoFQy28W3KnBrLk1X0NVpNTLD71Fx8paul8ts7gRVcT4qnJes4wTnNVzORVJj5TSNzSPKCOTWYbnFIbkZyOadx2Lk0owD2FZNy4llJIGQcZAqSe4JGAOaqjOMkGurDpK7ZxYp6JIcODVmznMEwIVGJOPmGQKrCnAEkAdTXdujzzqHuzCEAtBIG9FqvrYBjjkEYUk4IAxUunC7ihEbXUYPoVyRVfWUlARnlEgJyMDFZR+IufwmdD/ro/94V1dzj+zgD/AHa5SAfvo/rXV3Izp4x6UYjoGG6mPjNQXM8sJXaygHqWGRVg4xiq91B5wAIBA6g4IrmO0IbrcWEwQEZw6cg09ZY3YBSc9gQRmmtbIY8IoX0AGKitYHjbDxkMDwS5OaQEn2mEOVLEEHBG04BpXvI4GIaTBHbBIp8afvmLqMEcGq93aSO4MYBXBoAtiWKSEyB8Z6EAkZpkeTEWBLDscVHbxNHEVIOTTrZZIgwORmgQW92HZgMgjsQQKsLdw79jPhs4OQcVWiLrM4eM7TgggjGe4xUciSCbMSumepJBUigDTknihAMkgUE4BqxFMQASQVPcVlTGVYl2QiQnGQSOBViJ/wB2oIIoA1o3VhwakrKDkYKsQRU0VzIDyQ1FyWi7jNKBiohdxnGQQalWSNujCncnlAiqtzPJBIoWIFT1YmrhIJ4INQXKM8eFBJByQBQKxKBkA+tIxCjLEAeppyjCge1RzgmJgF3EjAFAWHZGcAgnGcA0YzVTTYHgUwyqTgZVySc1eIoCxE5CoWxkAZxUZnQIrkHBqaVC0bAdTVAFpI1jEMishIJZSB7EUXCxcLoGxvTJ7ZGTSkqoJYgfUgVUFqrLMTF8xIIJHJppXDIbiN5AVIBCk4oAsxOJVY4ACnBOeMVJgEAggj1BBrNMTi0YKpVAckbNxA+lT28QWNykhdWHTZtB98UDsWcA9CCfYg0uCahs7WOOMOEw2TVrBoCxTubpLcgFC5JwcDgUs84ijUhd2/GBnAqS8QtDgDPNU9QRWtYluMi3IAkIB4/Kgdie2nE6tlCjKcEE1OQAAScCs6ynSAPGpMiDGxyKWa4dz14pXGolmW5VeFGTVJ5mLZJ5pjMT1OajJpFDi2aTOBzSZppBPWgYpNJyafHE7kYFW47UKMsCTQBTCFjgAk1ZitScZGTVgeXHy2ARSG5L5ESH6kUgHiMRDJIAx3qKS5wSIhk0ghLsTIxNSogXgAD6UAQCJ5Wy5+oBqdEC9ABT8ADIpucdaAFNGMEEmkwCDj8zTBKDIoByaQGgKUUgHApRQI5TXTnUT7Cs9QWZRnGSBmrusnOpPUFvbPOeOAK7uZQgm2cvI5S0OmsLI2luphZpNwzh3wtYus20sdx5siIobslQXUUtqExKSDVdpHcAMxb6nNKkk/eT0FVdtGhoq7psbSXGFiWQnsxAFUhUsDhJ0YkgAgnFbvYwW50iQMqY/syL/voVjamMXWPLEZA+6DkCtaRBNJHPHfIqAZIzWTqkqy3eUIOBWFPc1qbC6UM30dampk+aBWdogzfitHUTmYA1Ff4jTDqyZVDIF+akYZGQQR7VVvxmIDZ5mTwM4zUcW+33yLGUQjGzNYHSXCMikBK5xUMM8juQ68EZB24pY/PclgFKA4I74oAnyrdRg0jDHJPFUZLmVZCAFxVl3cQhwAQcZDDIpAShypyDUyygjk4qpOQbXMZCuQMA0oEiwEsQ74zwOKALuQSDmpo5SCN3I9RWZa3DvnIBHtkEVNHLIZWDoFQdCDkmmI1FYN0NOxVNJAvIqeO5Q8E4ouS0TYwKUUAhxlSCKcAKZNhuKAKcBVa9QyQkByo7gUATmjFNtxmBM5JxzmnSEqhKjcQM4zjNAAQDRioba5FyoKKdvcmp8HNADaXFDEIrE9ACao2V08ssodwygZAGOKBF7FKBVKa5coMRlVY4DZFWI5wyOSD8lAx5FFQSykiMqSAxyQKluJGhhZ1XeR2FADqXBplu7yxBnjMbHBIJBqTFACYNBFOxkUmMUgG0HINOIqOSZIx1BNFx8o4CopLhUBC8mq0tyzcBsrUBckk1NykiSSd3J3HANQk0hNNJx0oLAkmkzQMmlCM3QGgBpNMAJNWo7RmPJwKnECRjLkAe5pAZ4tyxJPAqCTTmnmAXoKuz3ManEYLE1bsSCgYjk1nN9DSCMuXQJVh8xEyO5qkNLmY12H2t0QBTgVGbl2HzNmosb3Zg2uneWRvTArYgSGMAIoGKJZQyHJGaoLOQalj3NUygCmicE8Gs9rngA1ELnByTSA1hPkYJ5ppmI4zms4XIyCaQ3Q9cUCNEzmkNzisprvHeoTdf7VMRrvc+9QNc1mGcnnNMM+enH1NAjQa5yahacetVDKT3pCR3IoGi0J+anjn98g1nCQDjIzT1lAwCRSKNQTUGUHuM1QEgHcGnGZR/EKBWLu/uTQXqibgdNwpRKWxg5FAWLZem5JqONScZyanVDTJFjJLDNSkU1Fw1SFSOtOwiMimFQakINNIp2EQsh7DNRlKsEU0gGiwFYimEEVYKAnNMKUWHcgIqMipytMK0WEQkUwipiMUwiiwEgNOFMFOFWZjwaUGminCgY4GnCmilFADgaDSCnAZoAjIJOBTZAFBzUjsFHHWq5JY81LZSRsaVbLFFvOC7ck1og1i29+EXBq2t6DQpA4tmiGpwcVnfahTWvgM8inzhyM0zIBTDKBnmshr8EnBqNr8jpU8xSgbYnHc0onFYJvC1OF24FLmK5De81CODTWcEHkCsP7VIaDcyEUmylE0proRDrmq51M1nOWY8kmoyCKm7LSRonUW7Gmm/c9zVAHFKCBQDRdN69Ma8kJxk1UaZFGSarSXsS9CDQKxoNdv3JFRtdnHXFZEmo5J2ioftM0uQlOwro15Lw4OSartc8cHrVIW1zIMsSBUh0y5MZZcGmkDdiQ3GOpoFwGOAwJ9jWVKJYGKSAg1FGSASCQTW8aSfUxdVpnQQwXE6NJFGXUZyaiaUoCWHA64FWdCv41hWM43c1FcxMY2IBAqpU0rWIVZtu5WN/EegJqKS8LkhFxmqQXDEYxU0BCk5q1RW5LrMlSVgeRk1IZQw5AFNBVjkUhBLGumMFaxzVJ3Wo8VImQy4GTkYFRirNmZBcqYgC/YGtUrKxzdTUF4IiguI5FBODjkkVLqkqPbRhUYAHKlqkjvbuWQxrBEGXGS1VNSe5DBZ1AB5BXkGs4/EVP4SpD/rk+tdZOANPXPpXJxf61PqK6y4BOn5HpmjEdB4bqYwFRyS+WwBHB71NgAVDdo0kBCDLjJArlO0ElDORjAHenq8bHCuCR2B5qtbJKLbLIRIRggjODUUcUjXCSASdRklcCgC3HKWmMZAwAcGnySbAMOoJ6BjjNRAGO8yykBgQCBkCpZ4y0eNuSe2M0APWQBAXIGepJwKjEoeUqhBGDgjnNQyIRDGShYKBkAZNFsgFyWWMqD6gigC0UOKridy5RYC2Op3ACruM1Uits3TSEuCRwMkCgCXeAAWIXPYkCnFwACSAPXNQypEJc3AO1hgEKTz2FMNo5tyuNy5yF7gUAWldHBIIIB5wc0oKEnDA47A02O1ESgiMqSMHFV7YQi4kEcbRv3JBAJoAu5IoBIPBpoBFKaAHieRTwTTZdXaB1Roy2eCR0FGarXYLRgAEmgRoG+mxlIBIMZzuxTbfVBOpIjKsvBBrPnu2i2R+YI1bgnBJNPtggjzGwYdMigZonUAqkuDgVAut27FdrHLVXnyYWGMg1mJYGNRMDknJA9KBWOkF2SKUXefvDNYI8pi4YlZ8gjk5NOAM0oMxJIBzyQKQWNp71UBLAACnC8BgaQDIAyMGsUAvZOjZIBwM1PYCMaa4iI2kEHbQFkX1viVBUYBGaFvSrZIBFY9sghkQISFIwRnINRswW6yXEhJ4Kscj2IphY6NLuKTgHaT2YU55WRSSuQBkkcissA4BqO5ZjbsMnHUAEjBzQFjUW7jaPODn0IqvLcswIzhTWYFKWACsVyMA5JNEMMiQhw7OSOhJNICyTTCapJlthimLyEnKA5prRTtMT5kiDI4zSAvZqBp0DYKyAZwTtOBWpDbBbdGcZOMkkgVUknS6lMIIWNf4Rgk0AROBBzOrqgGSwUkVfihjMYcdCMgng4qG7iaSLiURGIZGSDTQhNipkYl24oAnF1Dg7Tnb1IGBTILk3YJhYBRViC3jSEIYwQeoIzmobRFV5gBgUXGIBbtKYxIJHHUZqYlI1JYgL0qEpHFqAKgDIpJXea4EagFUOSaQEklxDDgvJjPTAJpWuYUiEnmAoehFR3OWcQwoC7DknoBVaSKOzEa5zlsmgRainWdiY2yBjIIIIpxnhyQrhyucgHOKzpJi9++AFBGCB0NQwIFuJABgDIAoAsvfxOxUTKOwFT22WnSs0oJ5yWUAIRgdya0bLJuEApgbVKKDScAEj0oQjj9VOdSlqGK5lgJ8psZGDT9RP8AxMZif71RxxCSTg4FdvIpJXMVNq9icJJdnMjZPUmoZohExGQalliKLhScVTJIb1qnGysiJ2aHCrFmgluUjb7pNVxV7S7YXN0A0gTHYnBNXsjBbm7GIVBRLSMhTjAWsTU1C3rgACtZLVoJ2ddRAQ8FcjNY18Qbt9rbh2NZU1qaVNi5oIzeVd1DJuKqeHhm7f2FWrwlp2rGt8Rth/hKkiBsbgTg5FDIGBDDIPUVDeMYmSQNgA4NNjcqjSMwBJOCckVkbkiQLGDgsRjHJzTo1CZC9Cc1FDcmQsrAZHcZxT7bLKxPrQAG2idizZznOM1I0SmMIDwBUTEi5UEAehGc0yWeQbxGoIXgkmgCSSINHsJOOxFIEKoFEhGMAHPNPt/mhTPJxUd+QsQxuGeoXrQA6OIISSSWPUnqaI4BGzEMx3HOCcgVGmIo/MAc7ucMTkUonYOA8ZUkZBznNAFoEjgGjJzzVSKeSRseWQPXOcVMZXWQARkqerZoAso+0ggkVOl264BwaqgkjpSZoA0BeAjlRSl45VILAfQ1n1Vu1kyjLIQAegoJsb8ZQKqgjgYokAdSu7GeuOuKw5wmFLtISeAFJBJp8DSgEOxyOhY5OKAsakEEcBIRjtbBIqYsB3FYt5PJHASjkN2INU7XUbiaVTIx8sdQaVwsdHKEljKFgAagS0gSQNHhMDBCgDNZyXpLAspVT0Jxg0g1A5J2vgHBNO4cppfZXIVDNlFOQNuCaVrZvnCTBUbkgis2e7mSSMIC+7vkCllvHikTG456gUBY05YtyxlJAGTAGRkGpHUTxlAwDGsn7WBF5gY+hFEc5kJIBUg5yeDQFjYiRkjVXIJAxkDAp9Z8d3Iq4J3VWN8GuwoEgA6ikFjZGCKiknRB1yfQVmS6mA5QBsDsoqCW7CnuSeaVxpF6W6d+BwKrlic5NVnvY1UMxJBOBgVJBKJ1JTJ9sYNAxxpuWBOKWaCUrkP5ajqSKWKF/shklYgjJGBQAAFuAKeIJG7YFLp0qCJndwSTgAdRTxcyzyN5MeUHAJFAD47YA5bnFPLxpxkZHYVWU3Mt3smIRPQUsjPBMiJECh6knk0gHmeQ8RgD3NM8p2O6Ulj6Zqa4kKREgjPQCoWeYW4KhQx5yegFAFe7ARSQMAUlrdgR4PGKrT3bPE4eMZBwCpJBrPEsqyAPgAjIxWc0bU2dF9oDDAIpDOAOTWGLo54NKbk45IFQa3RozXIGRmqhnAOc1SefOcnNSRoXUEnFKw7onNySKiM5Bzk1DcApgA81Ud2IwScUrDLxuwpHzHNJ9tycDOazSaVcjJp2A0GuCASSKrtetngDAquXJpu1icAE/SmkJ2JzfSHqBSG9lPTAojsLiTG2M4NXItFkbBd8U9CLmebqY9GIoVppCcF2Nb0OjxLjK7q1ILCNOSooC5zcGmX0/wB1CP8AeNaEWgXWB5lwq/TJrfCYAAFSIuTgmpKuzIj0CLrLcStVlNFse8bN9WrT8sdSaTIWkF2UV0i0XBWCpRZRp0jUVa8wUwvQTdkJiA6KKaYz6Gpi9AegCJUIOSKUipNwNISKoRERUZWpTgmmEUxERFNIxUhFNNMCE001MRmoiKAIyKaQMVIRTDQBEVphSpTTTQBEKcKaATTwpNMkcDThSBcYycUu+Ne+aAFAJp4HqcCoTP2AAphlLdTSuh2ZaLqoqJpyeBUGSSMmlzUuRSQ4kk5NGKbmlBqShsgIGQeRUYuSMjJFTEZBFUpAVkpDLP2kngk0hlJ7mq4yadg4NBaJlJJySalQZ5qmZivamm7kGRigpI1FAqQAdyBWIbuY0wzznBLmlYLHQgxjuKY08ag5YVzxklbq5NOjBb7xNOwzWkv4VqrLqQAG1aptE7thFLewBNOXT7t+ltL/AN80WJcgkv5WJxgVA9zOwwWJrQg0DUp2wtq1a9p4Knfm5uVj9lG41aiQ5eZyheQkEk59zU9rZXNyRtjOD3INeh2XhrTLTBERlf1krVjgiiGEjRB7ACq5SHNHnsHh58ZlBq8mnJCAAgFdwSAOcVUlS3LZeNSaVgUrnMw2G7kjirEkYt1+QVrT3EMSHaAAOwrFvL0MDTL1Zi6vbpPGSBg9foa5rJUEHqK6G9uAVIrHu4AIzIvTOK1p3szGpuP0oEzg10c4/wBHNc/pCZnWuongkNucKRxVNaoxOTcYYipbSITTBSCRjOKRojvOau6YAl2tdKTsYN6jpNMuY5GCW0hXqCFqCSKSI4kQofQjBrduNdaGYx+SrYxzk1m6hqBvsFowhU1cLkSKYNTW0oimEh6Dg1BSitbXMzoZL+1EW6FyWIGQRjFVLy6intkCtuYGsulBqVBJ3E5NqxcgBMqfUV1s4P8AZwPtXIWhJlQf7Qrsp/8AjwH0xWWI6GuHVmzFJpplVWAY4JOBUmKrX6EQ7xnK1zHWTo6s5QHLDrxUuM1m25L24kGQWGTiljZQAbeUsTnIBJFIDTCnHrTgBnkH3xWeJ0VXRpAHyDjPOMU9pAfLFxKY0PGc4FICzKUjYYJwfXHFKFAPNV7hElhRBIxHQEEg4zTkDRq6qSR2JPIouMsYoAxVS0WQsrK8Z9QJCxIqaK3LzOWkf1ABOBRcCUimO6REBmC54GatbBgAjmqOpwCVAM4NO4iZJcsQG5HOKcSWOWGT6ms22eQNIrHDxkqT6jHBqyg2CKSKfzNwyQWzxRcZZIHpSBRSGWISCMyDeeQO5FSmM0xEZQGoJJo0Yg5bHUhSQKuGBsZI49jWTOjtcM6yiPZ1jJ4cepoA0RNFFHhySH6BVJFMIRYDKSAvpg5/Kgxwz2Idma3dRkEEDBFRQoZ7ciYkHOA6kAkYoGTW+LgEoCuDj5xtJqb7MdpGUOf9oVFpsDOzIZTJGvAfjJxV8WigHJJpAVBbN/Ft/wC+hQLQnBygx/tCrotEI5Ymm/ZI843GkBUFoQesf51NBbhFcZQ59OgqU2kYwQWqSOGJARnr1yaAKH2ZOMFR6Yo+xYbJCjPU1fW3iUggHI6ZOaV0YnIYADsRRcRVSzBPLZxUsdtGD93PpkZFSbG/vGlMQI5JNFwImgiK7CEA9wKYLaBRhVJx0ABIqyEjGOBS5GOhNK4FYRBWJS3QE9SQAT+XWh4GkHzeWo9FUDpU4bPQUEk0XAgFtGBg5OPU002duJC/kRBs5yEFWMGkKg9STU8wFZoIXYM0aFh0JAJFOIBwDGDjocVNsX0pcUcwiAByeQMUgiAJOBk1K7KvUgVXkugCQoJo1YD/ACkDF9oB9ahZ4YmJCjcepFQySu55JqIiqsA27WO5cM0eCucEEgioZII5IzG67k9DU5GBTQM07AQxwJEPkGKUIFYkDBPU1IRSEUDI1QKSQMZq3p4zdCoMVb04ZuKBGqRSEYUk9hTyKawwjH0FC3EziL45vZv940lsJHlCxjLHgAnAovObub/fNWNIUNfoDXoLSJyPchneVHMcgwQcEVXxk5rq5dO0qWV3aTDHqPMrA1KCCC722zhkohJMJJpFUVpaRbR3Bl3ruYDis0VLBcS28gkhkKOO4qmroyTszoYbeCJVimiEjvySetYl5GIruSNfuqcCg39w0olMhD+tRPIZHLMcsTkmphBpjnJNGx4eGZZKluTmd6b4c6S064/1zn3rlrfEdVH4SrcQJPEY3yAe4pDbI0IjBIxwCDyKZPKYplYklCORSJOyx5ILOx4rI2JIbYRMTuLlhgk0+KARMdrEgnODzimC6BB3RlWHUZBqUzqJApHBGc0rgBg3SBweQMYqF7QknEjIGOSBjBNSxzl2AEZCno2agjuSJHDo+3OA2QRRcCdUCKAO1MkiEhGScA5pJ7kRMQBuIGTyBikkn2qhClw/QCncBZYhIhBJHuKSOJwcvIXOMDIAwKmiBdQcFT6HrTLkPHCxX7wHFADowqLjFIYA0okErgAY24GDVWC5aQIWID/xDFTi5BP3WCk43EcZpgTlKQrRSigBAlRyReYACcYOalzis5rmQ3OzzSpzx6YoAtfZpHukdJApAwMjIqdgwJ3EE98d6ikLJOpLyLHg5KYxUk10RGAoViejYpARyxeamKb9mBbIGBjGAKtROWVcRgnHUVMA+DiIUAZsdq5wHYELnGBQbYiMrnGTmtEBzkCEZpQHBwYQD7igDNkgdihUgFfUZzU4ty4Lk4wMYxVzEmQPJFPVXMZ/dgZ6CgDK8hhGVAByc8jIpbaB4wdxHPYZwK0kickblAFSEIpwABSAoCJm6CiOwkMzSEgKavg4GADTgSONp/E0AZospYpGOQwboAcYFRnTpzKXUIFYYO6tcByecD3xmgoSMMSaQzKbSBgfvQKsWkKWylQNx7kVcCIOcCnAjtii4Gdcw3Es6vHGuwDo7VLJFcmMEBScYILYxVst9TTTk0XEU4rRooXACh3qxFGIYwO9PwSME0FQOuTU3ArlCLkycYIpkqSPKhC5C981ZOBUTzotFwuQyRPLMN4IQdMVBeI4ZQEZou4UgE1JJdE5Cjiq7OWOSaoCK9IktAIYiGU5ANZD73fLAjHHNbRNUp0AY55zUtFJmcFIbIzikCEsSw5q3gUxj37ClYq5Bgk8CtCJHEQOKpE5wRUvmykAAngdhUs0Q275kAPGKgW2nmOIoZHz6CtCztnllDupIHXNbsZRYx7VJZzY0a5Vd0gEdOj0onlmrZmk3kntUQOSBQFyrDpUCnLAsfUmrkdtEhwqAVIoOAAKlVAOTQTqNWIE9MmrCWxPsKFIFP8APAFAiVIkTmnZUVVafIOKhNxigC+XAqEylWzVBrmojc98mpGjY88YphlB5rJF1k4zUqT5pFWNDzKaZRVPzh60GWmBZMtJ5oAqsXppegktGammc1UMoBpBLkYzQFi9C5ZsE8VMQRVWyJZiewq2atEsjNMJqU1GRVCGGmmnkUwigQwgGmEU8000ARkUwipSKYRQBU88jGAKQzOaiFOFRdlWHlyaATTRThSuMUUopAaUGkMUUUoGaUCgYUoNAowTSGLVeWIswwCasBTWpYW8ZjBIBJprUL2MeO1cjhSatR6ZM/AjNb6IF6ACpRgVaiQ5mNFoRbmRgtW49Bs1+8HatIGnA1XKhc7KI0Sx/wCeVSLo2njn7MtWwwFKHFFkLmZWGj6eMf6JHU8enWSHK2kP/fFShgacGxTshXY9FVRhFCj0AAp4qLzAKPNAougsycGgsBVZrlR3FVJ73AODUuRSg2afmgUjXAUEkgCucl1Ta2AarSamSMA1PMzRU0dBcX4QHBrIudVzmsma/LAgk1ny3eCSWxS1ZokkjQn1B3yBk1nz3BCkuSKozakQSI/zqhJNJKcuxNWoszlNLYluLppHO3IAq7aXcLwCGQVkVPEhwSBnFbw0OaTvua+joBfgLXY3I/0Y9+K47Q3xfrXZ3P8Ax7tV9TJnESjEje5NT2CB7sbhkCoJB+8bvyansXWK4DyHCDqa6uhh1Og+0oASII8jvgVmausbBJ1QIzHBArXN7pR58yMEjBG01laxPbSqotzlQ1ZxvcctjKopDRk10GVh1KDSA0CmItWhxcRg9yK7iUD+zx9K4S2J+0R/7wrvZRjTgPUVzYjobUFqzClfylyQajhneUj/AEc+W3G/GRV3CtEY3BKsMHFQ20QtoBChYoowC1clzsLVpZxyKxJIPYKBToLS2mVzGJEdTghlHWiIkQkIQCc4ycAnFNtw6MWYBT7NnJou7hZWKV4ywAsY1ZhweBk0sAlntfO8qIRjoHYEmnajC8qEKCSTkCrMU0x0sRtGnmhcEBRWqSsSRIqsgJAwaeABg4FLGhEYBGDQEJx2oSXUzbaeggijUkqgUk5JAAyaeBg5AxTgMYpQKzaVzRCZoIB5IBpcUAUrDE2IWJ2AHucUxbeFCSkaoScnAAyalApcUAQPBGzBigLA5BxyKkp+M0YoAad3XNIYlkkDtBG8i9GKAkU/GKkjlki4ByD2NGoEZto5GAkiUkHI3AHBqybKN1IdUYHqCuQajMxL5IqcXMeBnINJtgLFAkCBUACgYAAwAKChNL5sZ/iApwdezCouwECHAFBj5zTwQQMEUuDRdiISgIxg0gjBPIBqfFMZ1jI3EDNNNgMIwcUuB3pSUbkMKacetNtgAUZoIFIWA6kUwyxjq4pXYDsAHgUYqM3EYzgk0w3Y6BSfcmlqwJyBnNJiqpu3IGABUbTSNnLHmnysC4So6kVGZ4VyM59hVMknqTTQMkD1OKaigLD3YHCrUDzyPnJwPQVeS0hKjIyT75FMeCJWI8sfmaqyAzySTyaQg5rR+ywMDtJJ9AaaLJAMuWpgUCMimEYrRFpGSQC2AM5yKQWkatliWHYZxQBnmm4rSNnESTyAewo+yIOSCRTAzCuKTGTWibSJyMAj2Bpv2AZ6nFMChirmmD9/Sm0j8tipJI9RT9NGJzSA0iKZIP3L/SpSDg1HID5Dn2pLclnBT83Ep/2jVvSAxv124zjktnAFVZcGaQ/7RrR0CMyXxA7rXofZOTqX20a2eRpJLs4cnG2sS8tntLl4WIbb0I6EV1p0piir5gwrbs7TXO64NuoEZzgCs6UruxVRWRmUU48cUAV0nMIBS0uKUCgR0HhwfuZTTbgjzmNWPDqZsnNRyxLJMwcnHscGvPrfEzvo/CjPuYknAHmBCDkVIbSSVQI8h1GQQKjt7Q+dN9qjyVOI3rStW8oMxGcVlc3sUf7OnZWLBix5BAqMQskm+eQHAwcDFaFtPiZypBDZJAYnFUNU4Qk8c046sTTQ2IlXwJwyjOABUnkHaRnqc5qQJDHpUZRuX55UZNOAO0VfKTcgkgJl8xfLOeCHWpTGCyEYAXsBQASakAAFRKNgTuOBpsyCRCM4pRRUjKosQJhIHxxginC2mACGRSgOQAMGrIoFAEMqXBkQoyiNeqkcmpuPSjNGc0AKCuCCBmqRsnZiu5AhOckHIq4AKkTy8gPnHtQBXkikOI4mATGCTyTRJpiyKMM4I6EVbPl7hsPFWkI2jBouBV0+2NtD5ZJJBzk1ZJwMU4nNJip5gEBowS2KeKMUuYBhBB46UYY9DgU4jNAFNMBAKCnfvQcigk45NO6ATBoIYjggUZo5pcwAASME00of71OJA6kD6mmGWMZy4FK7AAKcBURuowDgk1Gbs4+VcUWbAtYppIGcnFU2uJWB+bFCRTTqSDkDuTT5QLLyxqDlqqSXZzhRRJayKBkjJ7Zpn2WU8gAiqSQETyu/UmmZJqUwSZI20G3lHG00wISKYan8iUkAqaVrSQdBmgCsaimjDqcdRVw20hOAuDTWtpAOACfQGmBkOCpOQarysQcCtZ4HyQVNULy2KHO0jFQ0UnqPt4FKgtyatBFUDAAqrDICBU+/IGTWZ0LYuRyhRUJuMsQKrmUKCKg8zLVLGaCvup6kZBNUhOAKa05NAGkZwDgU/wA8etZH2g003eOp4pA0azTjkg0wz+9ZBvUA5emG+T1Jp2JNVpz61G05IwKyzfqDjBNNN7noposBplyajLE1SFxIwOAKjeeUEgnFKw0aII7Hk1Kj9gaxhcSjndSi5lHcUWHc2w56Eil3kDBNYouJm/jNWYre8mOVjkNIZoGXHcUwygngiiLSrlsFyFq5FpiocsSxFAtCqmWOQKlWOrogVRgAAUwoBQSS2GFDCrRNVYOHqc1SJYGmEU4mmmrJGkU004mmk0ANIphFKaaTTAaTTCac1NNAGaDQKAKcBWJYCngUAU4UAIBTgKBTgKBigUoAFAFOFIAFKKAKUUDFAq/ZThQFNUM4okBKkqeRTim3oJtW1OgEoxkEUolFcsNRljJDVOmq+tXdhyI6Iy4pDcACsL+0xjGaibUe4NK4ciN2S8Cgmqh1UBsA1lm/3DnAqu9ytK7LSR00Ooowp0moADg1yi3ZU5U4FPN6zDk0rsdkdBJqoGQTVd9VrAM5JpplPc0BZG2+qv61Vlvy3eswynHBphkJosFyzLcMTmojdnGCeagJznJqF3waLBzE8lyxqhPKXbk08uecmq7nJrSKM5SGUUUoGTWpiPjTeasAhBgUxIyoyaCa0SsQ3clilKyq68MpyDXX6VrMN7EttNlZB+RrjIyAcmtGwYJdo4qmrok6s6Np55KN/wB9UHRtN/55v/33VuMh4lPYimSyBBWXtJLqX7NFY6Rpa9VP/fZph07SF/8A2jSMTK1Q3UWIyc8il7WXcPZokNnoneQf9/DSGy0U/wDLT8nNYczAGoUugrkE4Bp+1l3F7NHQG00IdZh/32aBbaFjH2gf99msNgG6jrSeRk5Bo9tLuHsom/HbaIrZFz09JDVu81u3VEiTLIK5b7K7YOAcVPHaSMwBBA7nNCk6jsPlUFc7S0bSbuJXSfGRkhmwasfZdN6ecP8Av5XMQRCKMAYGKlLnI5JrtWFurtnHLFWdkjohbad2nH/fylFtp/Tzx/38rnCSRQTxgUfVF3F9b8joxa6f2nH4yUotdP7XA/7+CuWYnsSPYGqspIcEE0/qnmP615HaCzse04/7+ClFjZ9ph/32K5COVmTBJJxjk00OVYgk0vqj7j+tLsdkLGzx/rh/32KBY2n/AD2H/fYrjS7g9T9M015HOfmOfqaX1R9x/WV2O0+w2naYf99igWNr/wA9h/32K4R5Xx94ioDPJvB8w0fVH3KWIXY9D+w23ab/AMfFIdPt+8x/76FcCZX7ucfU1D57pMCXYg9iSan6q+41XT6Hon2CDtMf++hR/Z8B6TH8xXGRzsQPmPsaVp3zgMaf1V9xfWF2Oy/s+H/nufzFH9nQn/lsfzFcUZXIxuNQTSyDGJGH0JpfVX3BYhPod5/ZkX/PU/mKP7Mj/wCex/SuAtrt1kKvIxB6EmtW3uZCmMkjsSaX1Z9x+2XY6k6ZEf8Alt+WKT+y4/8Anuf0rl5JXPJYj0GahEsgP3zS+rvuHt12OuGmoD/x8H8cUv8AZynpcH8MVy6yuRgsfwNRTSurAhiMUfVvMPbI63+zwePtJ/IUh0zP/LwTj2Fcs87mMEMeayb64lAOJHHYYJFH1d9xqsmzvv7LH/PY/kKT+y/Sc/kK8wF7cY/10n/fRqOa/uSMCeQfRjWLhY2uepf2V/03/QUf2V6zV5ML26zn7RL/AN9GpBqNwODNL/30amwz1Q6R6S/mBSDSP+m1eYpqMxGBPIP+BGnfb7kYAuZP++jTURHpZ0g/89f/AB2l/sg/89R/3zXmg1G6Ax9pl/76pf7RujjNxIfq1PlA9JOkn/nqP++aT+x27Sj/AL5rzj+0bnvNIPoxpn2+4J/4+Jf++jRygeljSJO03/jtNOkydfN5/wB2vNnu7kqdtzL/AN9mqxv7wcfaZf8Avs0mgPUv7Ik7S/ktH9kS/wDPX81ry3+0LzH/AB9zf99mkGoXna6m/wC+zUjPUv7Im7S/+O0PpU7DBlz9VNeXf2je/wDP1N/32acupX3a7m/77NAHpv8AZUwGBL+QNIdKmxjzPwwa82W/1B2wt1N/30atgaiVLG+l/wC+zTEd7/ZM3aT8hSHSrjtLj2wa85fUb5Mg3c//AH2aj/tO+/5+5v8Avs0AekjSpx/y0/MGprWxeBiTgg+gIrzEarf9ryf/AL+GgavqHa8m/wC+6Qz03Ub2HT4N87hanTFzaBoiGV14I5ANeSzXdxcY8+aST/eYmprXU76zGLe6ljX0VjimgO0bwrcs7Hz4+ST3oj8MX0TZjuY1b1AIrlD4h1b/AKCE1J/wkOrdtQn/AO+q19rIy9mjtBo2sdf7QH/fTVBJ4avpG3PPCzfU1yZ8R6t/0EJ/++qB4k1jtqE1CqSWwOknudSfC13/AM9YfzNN/wCEYvP+ekP5muZHiTVu+oTU8eI9V/5/pqr20yfYROj/AOEZvv70P/fRo/4Rq97tD/30a54+JdV/5/paP+Ek1X/n+lp+2mL2ETtbG2fStNk+0FPWmJYTToJV2lX5B3Vwt3rd9dptuLmSQUtnr+pWCeXbXUip2XqKwk23dm0UkrI7o6VP3C04adcjoAB9a4s+L9a/5+6B4u1rr9rqSjtBp1wudqxiopNIlk5dVIPYmuQPi3Wcf8fdWbbxPqz43XZq4RbehLdkdMdKm2BCgIHIFB0yfGNox9azIdZvmXJuGqcareY/1xrb2UjL2iLn9mT9lH4EUHTbj+5VE6ve9pzUsWp3bHLTEij2MmCqxRZGnXGMbOfqKDp1x/zzqGTU7lekpqqNYvGfAmNT7Fh7VF77BP8A3KDY3H/POs+XWb9chZc1nXPinUEGFl2uPVRQ6LSuUppuyOgNlcf886PsVx18uuVHi3Vv+eq/98ilHi7Vv+esf/fArKxodT9iuP8AnnQbO4/551zkXizU3ODJH/3yKkbxTqSd4/8AvirVNtXJbN77HP3jpRaXIxhTXPR+LNTdsZi/74q0fEl8q5zH/wB801RkyXJI2hBdgfdNAjugeYyawT4q1Adoqlg8S3z8sI6Pq8mDqJI3ALof8szRi5/55Gs+PW7lhn5aG1u6L4Ux/wDfNP6rIz9vA0P9JP8AyyNMdLonIjYVXGr3J/55/wDfNI2sXK9ko+qzF7eBZIusf6s0FLo8eWagGrzn+7SjVp+4Wn9VkHt4Dyl2f+WbCmmG6bqr1HJrNwnZaaut3J7R0nhpIarRZKba4P8AyzY037JP18tqY2s3SnG2OmnXbr+7HXO/ddjosSm0n7xkUG1n/wCeT/lUX9t3X92OmnXrvssdK6CxP9ln/wCeRqSP7TEhCxHHutVBrtz3SOmya/ddkjp3QWLUj3DEZjP1ANNBuQcCM/kapjXbo/wR0o1u5/uR07isWy9xj/Un64NNDzg/6kn8Kqvrtyn/ACzjqKPxHcvJgxRUXCxos8u3/UuD7g0wSTDgwsagGt3H/POOl/tub/nlHRcdiYyTAcwnFRGSYc+WcemDTf7bm7xR0h1mX/nmlHMKzEMsxxmEk/Q1QvDKUbcjc+oNXH1eXGfLUVTm1eSYENGtUk5bC2ZRiRxkYIxTyxqqdRm3kAAAVWa5keUEk4qHTZqqhoMT1dgBUbTxrn5gT7GqNwCQGBOO4zVbJpOm0Up3NM3K54qxkAA5ySM4rHRyGGa04yGAPrWbVi4u42QO54OBUZiYYzV1UBFTCKMDkGlYpszlti3QHFTDTWatCIqDgcCrKAHGBQSZQ0ZuzUo0WT/npW+iADmlwoNFxGPFpjouCQaf/ZBlOCTW1GiGpwEAwAKAuY0Xh+Dq5NWV0SxXrHmtAsAcUwuBQMiisbaE5jhQH1xU+ABSCUY4pGlAGakY7FIVqAz4pfO49aBD2T0NRlaDLUZmHc0APGFINTg5ANUJJ8kCrqH92KqJLFamE04mmGrJGmmmnmmGmAw00mnGmGgBrU0mnGmGgDPFOFNApwrIscKcKaDTgaQDhSimA0oNAEgpQajBNOpDHg0bhTQKUigBwbJpJJyinAFKBVa+IAA7munDrUyrOyKM9wssuSMGmA4pk5ZVO4DB4BAqsJnQAZyKqpTV7oVOppZl0ORQXqsLlSaeJQRkHNYNNG3MTF80hao99IXJpBceWoL1ESSaM0WHzEhem7yajJwaQvTsHMTb6TdioDIBTDLRYXMWHkquz00yZpoJNUokOQpNRk08gnoM0qREnJGBVpEtjAMmrCxhBnOTRhUGABzTSSa0SsZt3HF80h5GabS5zWhI6FdzVegBSRCBnBqgpKnNW4ZsOpJwAcmjoHU7mzybdSaq3h/e0+z1CAWgyxJFVLy581sxA1yvc2RYBSGPJNU3eS5kIHCmpbS2Ny2HYjuBV0Wnk9qQzIn0x0yQNwNZ89sjZBjx6gCusjBAwRkU99PinXJABoA4Ro5oWO0llqSK82tiRSDXWS6B3Aqq+gq3f/vpaLBcz7S5hdwNwNaReNQMY5qu2hi3O4Yb3Wni2yBkMB9DivQw1JLVnFiKj2RKrhlyBgUYqIIYhkHIpwfIBNd55z3JgdwpKjyQRin5yOKZIhAI5qGRQQcink5ph5BHamA1RimsMMCaUgikfBFBY4ocVGwoWXjBPIpC4yc0D1IZOhFVSSGzmrEpBBqozENUs1iTg5GQagn6ZqQEkZpJBkEnGKllrcmtpSYge44NSbiTk8VSs5QJSnUGr4NNO6JmrMM1HKMqT6VKACKilwFOTTJW5TjlMcwboRWrE8jNlQSCM1jOcsTWhbOxjUgnjGDWTNnsXSZW4MZHuRQIyc5bFOkudqgkjnvmqZnDMcMcmkSXlAQctmopHDng1CpJ7k08AAc0CHK4Klc9Kzb4ZU1cc7ZAR0qneHIND2KjuZIPJFRymn9GNRSZziuKR2oagyae8WBkVJAmBmnkVnYop4xTg1PkTuKiFLYZMCTThUampAc1SYhSpIpuCKkBpSMimBFuqJ8Z4qRlINRkVLAbRSZpagYU5CVYEU0CnAEGmBpaeAxJNWrqVo4yVwR0xWfZTiKXDdGqxfuBGNtMkzZXLMSe9RE05jmm1LKCgUUUhjhRkU3NGaYh2RS5puaM0ALmkzRRQAZp2TQqljwKkVAKoBgoJp5wKjJoEBNNzSE0oBNSxiGgUEUCkMcOTV60ByBVEda0LQciumjuY1NjYgJAAzxVsciq8CfKKsEba6zlI5BtGakt2yCMdKgkcEkU6B8AigklmeqxIQEjvT5XqtK5PApgRSuWBKyAOOxrGuJWkcluSOCau3ksbKcAq4rNJJJJOSa5q0uh1Uo2VwooornNhykggirBcug9RVZalXJOB3rWm+hLRZtFIJNTSvjApsWUQAio5CSa6lojnerEB3NWhbIAKowIXate3j2rk1rFGVV20JQQqDHWhEPBIprcmgyhQADVnNZssAgHk01yDUauCM0uQfrQFiRDzgmpQDk4quhOasAgjGaAIrnBAAFMiBByadMRnFCnK0CJ5YCyAgZIqow2kgjB9KvxygxjJ5FQzoJVJAAIrixFC+q3OyhXtaLKYNBGaXGBRXm2O4aQcYqNhk1KRUYBMgHegY8W7CMHBxTMEHBBraijAiAIzxUNxaArlRjHoKAMafhc1WswS5Jqe6yoIIwRUdkMqTQIs4oNFJQMWigmkoAZM+IzVJXIbNT3b4UCqeSCK66asjGb1IpRhs9zUIOGzViYbgCKr4waJDWxMHDLtI61XlQo2KkGQQakKeYh45FS1dDTsU6tW9xsGGNV2BBwabWLRqmbCzHaMEEHkEU4TkishXZejEVKs8gxk5qOUtM1klxyatxXAA4OKw1uj0YVMt0uRyRUtFXN0XJxnIpRc5brWQLkEEbqcJTSA2hdEdDTheYrEE5pTOaANk3Y9ab9pB71kGc4wTkU3zSDmgDaE4oacMMZxWOLg0C5OeCaQGsHGeTmjzQKzFnxQbgjpQBpGXFQvNVIzk1GXZzgE0AXoJQ0wznAOTWwsqMBgiudQ7QMHmpVndcYJ9sUr2YNXN4kGmmsuO/K8NVqO8RwMnBq1IlosE00mgSK2MEUGqTRIxqaacaYTTEIaYacTTTQBnA04GminCszQBTwKaKcKkBwFOApoNKDQMcKUU0GnA0AOBpc0wZNOApDFJwCaoyEvceoq/jINUpAUlyK68OjnrPQnniieDDAYFc7Imxyp7Gt6SdFiJOCfQ1iXLq8hKqB2OK3nsYU7kBFJyDkHBpxpDWBtces5H3hkU77QvoahIpCKlxRSkybz1ppmqLFG2lyj5hxlJppcmgLRiqsK4mTRTwKMAUWFcRVyRk1KEA6nNRg0oqkkJslDADApC5zxTBRVCAkk5NLSGimAVJGAWAJxUdAODmmIsvFgVLZwebdRxnuaiSTOM1p6HGJNSTIyBTewludZZ6ZAkAPl1YFtGoICjFWoRiJR6CnFK5DcyXtmibKcirMN2MBJl49aslcdKhkiRskj8RQBPHFFIAUYEGpktiDzWaIipyjYqaO5uYuA2RTEa0UZAwaLsKIWBANVINQlY4ZRgVHd36thMVtTg2zKpUUUYM97JHO8ckZVf4T6ir1m4eMEAU2/gE8OcDIOQRTbBdqV6CSS0PPlK7JZrSKU5A2uehFUJbWRGww3Ad1rVDY64oJBFUpNENJmKUK+4pBkGtSS2SXJXCOe/Yms+WExkhgQw7djWikmZuNhhAODSFcmkoL4qySJgewphzipiQaiPoaY0VZiV5FRCfJ5IqeUAgjqKzZsqxFS2bwVyw7k5FVycmkVyeDQfvACouaKNizGCRzVe7l2qVBqwWCxg9DWXcuWNZ1J2RdON2MhlKTg10EToVB9RmuXJ5rZ0+XzIApPIrKhUu2maVoaJmi0ir1NVrl9y8HNSpCCck5pJ0AXAArsORblAKQM1ZtCcMCSRURUmlgyswAJ57A4zWbNdzSjsjOoLSfKewOTVkQW8A4Az2zyTVGF2hZtp4Y8inEyPknNSSSyPGScAD3FMJyetRMADyaAc9KAFkGVzVS6JKA1cPzIQapy/cIoZS3MluGNNAywNOkGGNNj5fFcUtzsWxZAAAxQ1KBxikIpDIWFQEYNWmFV5BUtDGg1ID2NRCng5qQJVcg08HNRA1IpxVIBSMnkUx0Bz2qXqKCKYikwwcUlTTIAcioQKhrUokjNTIA5weKjVMAGtXRrKC8mKyybaLCMqRCrkHqKazkjBJNdNd6BEEciXDAcVy8gKuR3BxSYIYaKKKkYtJS0UAJQBS0tACYoxS5oNMBMUUtIKAJ4hUuABmmwDnJFPkNWthEEhqI0+Q5qWysZr18RjAHUmkxlapBG/QIc4z0NdXZaPa2oDMvmSZzlqr6nciC9hYLgqaAOZIINJXbXNhZ3sYkaEAtzleDXL6npzWUuAdyHoaVhJlOMZNX7Q4YVSjGTV63IVga6KRnUNy3wVyTyKdNMAcCqKTkLgHIpDIWOWrqOaxIz5NORyDkVCSM8EU6OUA4Y/Q0CsSsxOT1qvIC5ypAIBxmpGcYIFVbgxmMgsVcUbK4RV2ULyUu+GGGHBqtRI5ZiWOTTRXBOV3c7UrIdmjNFFSMVaniIDAmq4qRTWkHqSy6XBHFMVSzUsIMi1o2lryC1d0Vc5pPlJLO2Crk4zVpuAeOBTxhAKryygCtdjkd5MjnlCrmqQlLNTZ5dzURckGpubKNkX42wtSISTVccAVYhYdCMGqMmh/IPPFSK5FMkGVyO1JESaZA6TLE4qZEAQZpqjnNOZwARjk0CG5CscdKsRIHA6kms8sWatzTbc7QzVMnZDS1IZNKZoy8ZyeuKzJEKMQQQe4NdUSQMDiqU9gZ1JJw1cFSkpao7adZrRnPMccU61UvMMin3MDwSFWqXTky2a4pJp2Z2J3NIDAAp4GQRTRTwc1JRy2qoVmYUtnAxhyAcVLra/6V9a07OFRbICBkimBlkEGkORWtLagqcd+wqnLbFcgUAVKDTihHUU0jjFCEUbliZCM9KrmpbniU1CSCK7Y7Iwe4AAqQaryDDVMz7RkVAxJJNJjiKDQXJpM4pCakodLhkBGMioKmAyKiYYNZyRSG0oNJRUFjwacDUYNLmlYaZagfDAGrYfjgCs1GwQaspKMZJqGjRMtZFMYjFQmX0NNMueDU2AcZSDgGk8581GSDQDTESiY55ApwlqLGaUAigCYSUoeogR3OKQzIAQpyaaVxNlmIFyRnjuasqAoAFVLNwBkkAmrYYEZBqZblLVAaaacTTSagYbjQHINFNNAiZbl0ORU8d+ejVQoJHemBsJdIwGTUgYN0IrDDEdDT1uHWqUmS0jYIphJFUo704GasLcowq00S0ymKUGkApQKgscDThSCnCkAoFKBQtOFIYoFKABSA04GgBwFOANNFOBpALghTVWUDJ9at9Riqk5wea9GirI46z1KbIHYqx4NV7y0ESFlqed/LYOO1QXN6ssRUHkiqlaxMb9DPJzRSUZrA1FxSUuaKYCUUtJigApaQUtAAKKBRQAUUUtMApaSimIKWkAJNSLGTQkBGaBUjptpgFFgTFBwa6LwwmZmeueAq7YX0tlMrxn6g0S2Gtz0qMgAAGpgAayNL1OG/izG2GHVa043ANcxqSMoAqEpVjg00pQk3sJtIqlBk0nkMxyCAKsM4WojLXTCj3OeddLRD1TauM/U1i6iHW6rX80kj0pkiJOhD4z2JFdUFynFOTkyBebf6CmWYyzCpkQohjI47Gq0YkhnIwSprQgszRnqOtQJKQ2G6j1q4XBXJqCWAOAQcH1FJDFzkZFNkQTJtcZI6HuDUAd4HAPKmrRAIBXoRmmIybi2eI5OCD0IqoxIyCMVuSfOhVgCDWZcWzICR8yfqK1jIlxKgyaGpu/FIz5HFaCsRSHk5qldJxmrUjZye9QSDcpBqWaw0KakZqQkAZHWqkhKPjOMU4Shl5rHmR1cpNJKStUJSSasHJXOeKrvwTXLUk2axViEjFXNMl2TYPQ1UPSiNirgisoS5ZJlyV00dRGwUZJFNd0I4IqrEfOiUg5J61YS2yMk16id0ec1Zladh0WocEkEg1beDDZJBFMmIIwO1JlpluA4KlsgEDOanlcbcLzVGByI8dcHvUxcMAVGPpUiYhyTkinKBiljiLHJqQRHjAzSAYBkYqpcgKxFagiKqCRWdejkkUMcdzDmO1zTYzlhin3Qw9QocVwz+I7lsWwSBTs5qKM1JmgBCc1FIAalwKa4BFJgViMUqmlcUwVAyZaeKiU08HNUgJFNOJzUYNOzTENkAYYqERnNTZoOMZpDEGQAMVb09C0uQSCOQaq5FaGmHBJNAmF/LJEDhiDWKxJOSck1f1SXfLVCs2NCUUuKKRQlFBooAWikFLTEANLSCloASnAZOKQCpokIwTVJATJhVqKRsng05nwKgY5NNiLFnaNd3CoM7e5rrLe1jtolVQBisfRb22hQIRtat1nBUMOlIBCxxjNVorWO61ANKAQBwDRNOWYRwqXduABUUulauqG4XaoXnaGwaALzSxRZjDD5axNddZIQVOcGsee4mMpLud2aYZGZcFifUE0CsLEKsxjFRRDK1YjFdNNGU2WoKkZCQcVCMCpEcg+orYxIyCjZOaUsGIIOCKnYJLGTkAgZxVUjFAE4JYcEZ9KoX8xPyuuGFWsgoR5m1qyrmRnkO45IqK0rRLpRu7kNApaK4TqFFLTRSg1QCingkCmClqkIuWc6xNlq0zqUSr8prn80oJNdEazSsYypKTuzXbVNxwBTGud61nxrUpJAxWim3uS6aWw/JLVahGAM1UjyTV6MECtIu5EyTfgU9CSwxUByTirMS4XmtEYMtAgqASM0AAMMVGMGgsVPciqMiyDTZMEYHWo0lBwAat2sBmYEghaTdgsLYWZdwxreTCKBUEQEagAYAqQtk4rGTuWlYlGGNOwaiQhac0oUHJxUFFe/tI7qLDYDjoaz7e2NsCGq1PeovfFZcmp7ZPVayqUedeZvTquLszRxTxwM4qtFdwygFWxmrIIK5GCK4p05Q3OuM1LZnP6wN14la8ACxKB6VmagN9+gHY1qoAFAFQWONNIBGCBTqQ1IFeS2VhnGKpS2hXOBgVqGkIBHNUByN4MTEEYNQYNXNVG27+oqmK7I7Iwe5GyktgDNLs2jIFToBwacaqxNyi4wc4xTKuTAMuMDNVGBBwazaNE7gKQ0Cg1IxpFNxin0EZqGikyOlpStIRSsO4Zp4fAqOilYdyXfSF80zBoAJpWDmH7qBJg0BKUJiq5Rcw8TY6AmgyM3tTKUGhQQuZgScUiDLUpNSW8ecmmxIQEqeDUiTkEZpWiINRlazauWmW0uQTgnmpw4NZZBHQmlDsuOTxWbgWpGnntQTiqKTkVOk4I5pWZVyXOaCAaaGBGQaXNIBpBFITTiaQ0CGk0ocjkE0hFNNUBfFANANKDQAoNOFNFPFIBwpVpAKcBSAUClFAFOAoGKKcBQBS44oAARVW8+XBqpdXb21wMklTTLi9WaLgjIr0KclZHFUi+YWUb0IxzWVICGIParkd0MYOc1VmIZyR3onZocE0RUUtFZmglGaDRQAUZoooELSUUUALS0lFMBaKSgA0ALRQBSgYpgKMirMbgKAcCq1AOKpEliUhgAOtV8EU4MaMA0CAAk4AzSOrockEVZsyEmBYAjOCDW3daZFdWxkt/xFRO9i4mHZ3cltKskTFXFd1o2qrfxYcFZF4Poa5Sw0KWWbMnCA10IgNpGAAAoGMCnTo82rIqVlHRHQ+ei8ZyaikuCw45FZkM5c4JIq4mMV0KmonNKs5Fe5u2jqmdTNaM8IdSMViXlm6Alc4FbxSMDTivA5qvqclyimSBmBrHguWgmw2RXRwmO5hB74ptWGYtt4jmjIS5USLW5a39tdjMT/AFBrE1PSxJmSLAcVgebJbyZUlWHGQcEUmkaKKlsehgn0IFNkix8yEg9wDwa5ay8SSIAk+XFdBbarDcAbWByKmzJcWtyyUDxgEfUUxVKDHaniVCAQRg+hpkkq4yDzQQNYYNRnBBBpjXGDjjFRGYZJyOapAUb6ARksuNpPOBVBnIOCcGtp5EcEHGCMVh3kRgc4+6elaJlJDGNMJByKYXpAaLlJFS9XDZHQ1VjbBq/cgOhFZ8Yw9c1Tc64aotOQI6pucmrEzfLiqrVzTZohtFFJWJZraZLxtrTLsw5Nc9aSGOUGtoMSODkGvSoTvE4q0bO44oT/ABGqjkhsVbCHqTUZQBsnmtjJBakLJggHI71rWZjZSpUF1rJIVWBAANXIpGikSQHAPBAqWDNPyAeSOKUlEwABmm+aWUEGo2OSTSEMnmBGAcVn3IDKTVqUDJzVeQDaRQNbmBc9ahFWLsYc1ABgVxVPiO6Ow9TUwOQMCqwODmpkcYAqEyh+aUgEUmc0CqERupxzUJGDirRNV5Bg5FSxiA1IDmohUik4oQD6UHsaTNANMBxFKAMcmm5ozwRQApAAyKtWrmNCR3qkCc1IHZYyQCRSEV7h90pNR0pOSTSVDKCkNLQaQCUUGgUgFFFFKKYCAUoFPRA1SCIA5qkgGxJnk1NjAowB0pCaoRG5GSK0dP08TWzyMM5HFZpG5wPUgV2VnEsdhGABnFJgcWYpAxwjHB6gGtrS7u4nAtACWPArWvLmOC3OQAaTw3EZZHu2XAY4BpAbFjaQ2UWQMufvMwyTU004eFsAA9sUxmLGoLokQORwaQzidTjBmcgYINZwzmtG9bJPqaoRjLgU0tRGjaxBgMirf2YDtRaqUAzWkihlrvirI45N3M0wsBnBxUbBlJ4OK2PKABxUcsCMh4AIp2JTMok9QaYCzNjqameIqSD1BpoQEZDAEdM0WLILx1EZDJtcdCDWYTk5NW7yV2JR+oqnXHWld2OmmrIWiiisSwpRSUtMBRS0gpc1SEIaci5ptWIRxmrpq7Jbsh4G0UwnJqRjTFXJrpsZk9umWGauHAAFR26ALmpCMmtoqyMJO7HRruYGp+FFRAhFoLg8k1Rk1cnDimkljgVBvycCp4hjknijmFyksEOGycgCtOK7jiUAVlmXaBgjFVJrkEkKTWbdylE6P+0UJxkZqWO8DLXNW4LkGtaJSkeSaVhMszX4Q5JIrNutVY5Cmql/OS+AapYJOapIpInku5HJyahJJ5JpAhp4iJNWPRD4C24AZrptMSRoiHJx2zWbpdiXxI1dHAgRcAcms6iTVmSptO6MS8s5UvUkYEqatjgYrZCKyYcAg9RWVcRiKUgHINebVppao7aVTm0ZHQTRSE1gdAGkwKU80lAjmNZXF3VAVq68uJlNZC12U3ojCW47cQeDTg5YYJphFIOCDVkkhBNQyoSPcVYAGMimMpY9RSauNOxTHFBNSyxhRkVDWTVjRai0CgUUhhRRQKBAUoCGnUoNFkO7EpDSk0lMQ6jORSYooACKBQRSGgBQNzAVeiUKoxVJBhgKvLwoFTIaAimlAe1PNFZDIWiqIoQcEVaNNIzQMqFcUgyKslAajMZHTmgdxglI6k1Ks+cA1CRTSDSaHcuiUGnBs1QBINPWUip5R3LhNNNRLKDTw4NIZoAUoFApwFACgU4CkFOFADgKeKYDSg0hjwacDTBThSAeDQDSClFAGTq8WVDjtWPkg11N3EJYWU45GK5mRCjkEYIOK3pvQzkhuaM0lFakC0lFGaAFIpKKKAClpKUUAJilxRQKBC0AUUA0wFwTQMg0u6mk5NMQ7NJSZzQaBjsgCm00mlFFwJFGTTymKahAIzUmc4xVIhkkIGQa3NGudtwI2bCmsiJMKDUqkowIOCDkVaSe5DbO7WNAAQBgjNRzxhlIIBFQaTdC4thVtyCTWkdGc0jOjiKMe+K0IfuioSAGqRO2DVsglIBqOSNWUgjqKkFNcYpJgYOpaYcGSOotJvTBIY3roCAwwcGsPVLAq3nQj3Nap3A2HRZVBBwaxtW0jz8ui4kH5GrGmXhZRG5yRWpu7jkUAm07o89ubWW3kKupBFRw3UsDgoxBFd9cJbXCeXNGGFc9qfh8DMlo25f7rdazkn0OmNVPSRHZa9nAmrXS6Ey5DAgjPBripInjYgggg4NS219LbHAPHcGpU7aMcqKaujsGeoZGIqjbapHMuGwGq0ZA68Vqmmc7i07MZLOVGQelZdxevLkPgir8oJB9MYrInXDk4xUt2NYWGGYg0faT0FQOKZWftGbKKLRlBqMJlyRUWakicAnNS3cpKwyc8gVBUkpyxNRmueTNEJSUtJWZQoODW3Zy74R6gYrEFX9PkKvsPGa6MPKzsZVY3Rq7iRzUTLk5BprOQcAGm4k7g16BxpAME4JzViIjYRkE5yBUMUDMc9KeUMUlAGpAA0YZWyDT3yARVG1YrMVU4B5ANXGJIyTUCIJMhiTVaRiAasyY7mqspAoBGbcxGRiVrd03wPeXlqs00qW4asuNgs6EkYDAmvS7/UBbaNJcjHypXDV3O2nsecat4ZvtKwzgSwnpKlUX0y9ijEj2kyr2JjNd5o+t2epWcltdSrufgo3euihIi04ByCEXH5Vlcux4/wDZrhSoaGQFjgAoRmuo0Pweby3FzfytEnZFrah1aPU7xbQNnacjdWsZFtp0hOAJQcU7sdjnLvwlpT/u7e7kt5u3mciuT1rRrvSLgR3MfB5SReVatGeC+m8TPABIWWT8hXZ6pZxahob2koLMoyrdwRSuB5MRg05CCea6G68JXKW3nRTRyeqYINc8QyMQRgg4IPY1QiTNJmkFOpgAINBNIRikzQAp5p4mCwlSBk1ETSEggipbAjop23NGypGNpM04ikoASlpDRSGKDTgKZT0OTTQiVBipRTUBzUhAArRCGk1GxIpzGo2OTQARnMqfWu1iGLdPTFcvBpN1LYG/iQtGhOcV0VtKJtPQr1xipAxNbmYyYxgV02gkf2THik1zSR/wjbSgEsgzWZ4Wv08s2rnDdVoA6NQMciqOqShITVp3A5yMVjatOZm8iAF3NIZy964LkCrFnEkkIJHzA8EVDqFhPZuPPGN1WtOGIgauG6IlsXI1G4AmrseVBBHSq5jJwRVmKTtIQRXecTY0ykGkdw4AUjNWJrZSC6njGaokAEnPI7d6YiKUEnGMmqly8e0g5Vx0Iq2+WB2kAisq+nLnDgBhxkVE3ZGtNXZUkJY5JyaZSmivPk7s7EJS0UVIBRRSA0wHCnAU0U4VSEIKsxcLVYVZjB21vTIlsOIzUkajNNAyasQjmuhLUwb0LCKAophcKabJKAMVVaUkmrbsQotlovk5ppkJ4qtvJqzax+YwJPSlzDcbFiGMtgkcVJI5UEClJCDFVZHzkA0rk2ElckYBoiiLsM96akZZgK17C2wQTTBuyJLO0CgEg5p99KI4sCrpIjjJwABWDfXBmfANMzWpVxucmrcVsT1GM1XjAyD3q9G5IGBkUymxjWhzhQD7irtpphbl6ktkJb5hwa10wqgEgYFDdjO7CGIRKAKmUbTkHmoTPCP4xmlMqEZBBFZO7KSLDOSMZxVKVGY5JBPY055QoqIz1DimrFRbTuhhicckGmEYPIqT7UqDkjFMe/tjwxGaweH7HVGv3Q3NNyKlD20qkpIKYE3HjoKz9hK5ftlYw/EAwoNYWRXReIkAhU1zlaqPKrEqXNqPFITikBpWBI4piHB8GnFgBnNQA0oBNA7CuQ1VypFT4NNK1LVy0yKilIIpKzKCiigUALSikpaYhpNAopRSAXNFJRTAUcmkI5p8YGcGgjLHFACoMuKuAEAA1WiB3g1aqZghM0YpabWZQGijNFADTSUppKAEIBqMoKkNJQBCykUwirBppANAFfBFODkU8p1waaRQVc2xTgaYDSg1kWPBpwNMBpQaAJAacKjBpwJpASA0AiowacKQyQNilBNMFOAoGKcsCKwtThKS7h0Nb4qpqMAlgYD6iqg7Mlq6OdNIRTiMEim10mIYoxRmg0wDFGKKM0AFFFFIAoowDRjFMAooFGaBC0UnFGaAFzSE0UAUAApRSYpRTAcDU8C5NQAZNXoAAuK0iiJE4AAFBFANNZgK0MzT0a8EFwI2OA1dMTlQRyDXBwOTcJtznORXa2Mu63UPkGqRhUVmO53HNSAhRSmMZpNhqrmRKjgnnipGQMMjrVYAqamjfIwaTKIyMEgjFVbrJU5GRV9xnBqJkBBBAxVRZLObcBJsgYxWtaz+ZHgnkUy8sgclRVKJzDIAM+4rXcC5OG5IJFVPtMiMQw4FXwwdQRyDVa5txIp28EUhoz720hulMiEK/wChrAntijkMCCDg1qXTzWzdwKoTztKcsATnOaiaTR0U20U9rIc1dtb94yA5JAquTkYNRstYap6G7tLc31uUlTIIBqncAHJzzWbHKVNWFlLDk5q+e6M/Z2ZHIKgPBq2wBBqrINprORpFiA07otRg5pzHjFRcuww0lBorJlCUUUVID4xlgKlwYpARTYBlqlmXKfStoKyuS9TUjlQKGIyDTjdx1Qs3DxlD1FSuiAcHJrvjK6TORxSbTLX2pSMDANMJ3HOaqBTUwyBiqFZIsAk4IJyDVsOWUEknNUI3PIGc1ailJUbuSBjNJksdJkDNVZTmrDnIqrKaQ0VpX2122mA694de2SRVlKYrhbkkCnadqVxYPmGQiuKrudVPY75PCNjaW6s+4yqRh1etychNKck5AjOTXn0ni+8ljVZcMFrfPi2xutGkQZjlEZG1qxNTm/DVz5XiBT1Dkiur8bh00uK6gYrJDIDla85ExSUSKcMDkGuyk1+21nw7JaTYjugnA7ORQA7RvEuoahMlqYVaVuDIq11jRJDakORkDJNYfhmytdKtNzyKbiQZZqq614ijluVtbdqALV+TFAHVsqSMj2NcJrkQiv2IGA4zXcX5K2SZwQQorkPEoAuIzTEY4NOBpgNLnFMB5NMJozTc0gAmgUmacDigYGkyacTSZzSATBNIQRTs4pCaQDCKKWigAAqaOI4zRGgwM1MCBxVJAAGBSMcYxSlwBUJaquIGJpuaQkmkqbgehfD26jeyltGq9e+GVgkaaxfbETloD+u2uG8N6idO1WKTseGr1iOVLm2BQghhkEGoYyCS2juNMaBh8rx4ry+10S7na5NvnfasQQM5yK9Rs5A9sp9Mg59RVeDTBaX89zG+UmbcV9DQB5c2r32CjykkcVa8P3Mr6ooY/era8W+GiJG1CwXKscyR1h+HoJF1RdyFapCZqeLLc/ZkkrJtkMdsCRXR+IoxJGkZOATWVeJGkKCPBrSG6M5bEyEtGpA6ikODx0NNs3+XBqaWLHKmu45BguJUXZnIqGRyW6UMSpO7p2zULEnJUjI5APemgIrt4ymAxVxWRI5dsk5NWL2fzW5UAiqlclad3Y66cbIU02nGm1zGoUUlLSAKKKKYCilApopwqkACrUf3arCp0Py1vTdjORMDTxKFBAqDdioy9bcxny3JGkyck0zOaaTmnIpJqLtlWSRJCm5hmr8Y2H5TUUShQMcVKDWiMpO4kj1EgLnFK+WbAqzbwGqIZLaxFmragQKgGMGoIIhGgJAzUhfAIB5pmTdyrqd3tBRTWQAWOecmtE6fPPKXCnBrQtNMERy4qh3sjOs7FpDlhWxHZIgG6pnligXJIAHQVjX2uquVjqWxKLkaks0FspJIrFvtdJysdY9xfy3LEsaSKAuwzUXubKmluWUuZ5n++cmta2ndIsMTmq1taBQCaLqTZwCKoh2bsi2b9l4LVDLqJwcmsx5e+arySnOAaClAuzX7twTVYO8rgAnmoo0Lmr0aCNaCmkh0bmADDEfQ1u2cxMIJBzXPgGSQAc5NbsKFYlApMzZU13Elqa5o1uazLgeXWGaxkbU9hp4pQ5PBpDSEdxWZqONKDUe7P1oVqVwsTAZpJBSqacSCMGmIgIB4NMZCKkYY5FAcEYNS0UmQ0U5gM8U3ANRYoKCaKCaBgBTgM0AZp2MdKaQmxmMU5BQBk08DFOwri4wM0KuQTTgOMGnKOwoELEvOalNIBgU6sW7s0S0G0GlJpKQBTaKCaACkJoNBoAQmkpTTaAA0lBNFACGkxSmkNAGmDTgaaBTgKyNRwpwpopwNADhSimg04UAOFOFNApwFIY4GnCminAgUgHAUrIGBBpoalDUDOe1GDybg4+61U66DU7cTQEqMsozWARg10U3dGMlZiE0UYoxWhIZozRRigAozRgUYFACZozS4pcUWAbRinUCiwXEAoAp1KBTsK4YoApaAadiRMUoFGamiTJyapIGx0UXGSKlX5TThgCmkgGrRm3ckLYGaryyjkUPJgVCck07jSLOnDdexg+td/BEhgUVwGnuIrpGY4ANd1a3KNCpQg5qlexlU3J1R1OAQR2BqQAHqKaJQehFKJPUijUwsBQkGmgFTT/NFIXBpq4C5oABUimE04EUwGPHjPQis28sS2Cgwa1yQRzTCAapSEYVt5sTlGB9wauMCSCODV2RFI+YDiqkpCmruIhlt451w6g5rCv8ARniy0XzLXQhx3OKUkEYyKClJrY4eSMg4qIqa6y+0yK4BkXCvWDc2rwSbXUg1nKJ0xqJmcQRQrlTVhkGKiaKsXFrVGyaZIrAio5qYGKGlZ9wqW7oLWZGtKxpFFDVmWNoNLSUhhSCigVIFi2HOammxgVHbj5c0+c/LW62Je5FbP5coyeK09gY5HINY54bNatnIGjBrahLdGVVdUTiMLSkDHFIz5OBTa6jmIycNkVNE5BI9ahkGBmmxOQwqWVbQtliaikNPBJGSCKilPBqWCKNyc1VU1YnquK46m51Q2Hg4pM5NGaM1mWBoDkHNNJpDSAsLezpC0KSFUY5IBqHeS2cnOc5zTaKQzSTXLxYBA0hdBggN2xTdU1AX4jcpsdcgis7FLTAUGgjNIKfQIaRQRTiaaTQAEUCgGnADGQaQxoFOGBSGjFACmmkUoHqacEB75oAjIpQMCnlBTCADQAbyDwaBIaQim0APLkjGaTJNNpwoAUGiig0Aafh7UI9O1OOWWNXjPDBlzXrdq9tJCklttEbDI2gAV4jnBrc0TxPeaUPLBEkP9xqTA9CmkGmXxEnFtcHKt2VvSrhlG35TXFXfjdLmzeBrfKuKydO8U3dpiN8SRjpupWA9BmkdUJPQ1iXN3bQks+MisG78WzSx4VNtc9cXk07ZZqom1zo7vVbbUJVjZsKDwKbePCygIACBgAVzAYgg1o2hLYJrWkrsiasi/G+0g1YM4KYJ5qAw5TI5phPY8V2nKOdyAQeRVO5kUJmNyGGcipnZlBKjIHUVmXcolfIXBqKkuVGlON2QSOXYseppBRS1wt3Z1B1FNpxptIYlFLRSAKKKKACnA02lFUAuakU1GTQDiqTsS0Sk02kBp6KWOAK1TuTsOjQkgVdjQADgZpkYCqBipAwAJNaJWMm7ikhaA+44FVy5Zs09HCkGruTYuRRVpW0YC5NZUc4Pfmpxd7Rwad0ZtNms8gCnJxVY3SxvknPsaz5b8BTkgk1mzXbOSM5FJzSGqTZ18er2qx9apXfiGNciOuVMrN1JpoUsaz9o3saqiluXrvVJrljk1WRGlOeafHbjIJq4idgKaTe5TajsMitwDWlawDqRiooo+1Wi4iTHTsK0SsYOTbHXE6xJgY4rGmlLuSTmn3U+SRVBpKTdioQJWkPQVLbW0lxIAoJosLN7qT0Xua6i0tEgiAUYFC1HOVtEZosI4Yxk5buarS4AwK0LwFZCMnBrNlJpmauySzQNKDW0zCOMk9hmsi0YIM5GadeXeEwDSDdlC+m86cnPAqlIMGns2SSepppwRWMjoirIjppOKcaQ1mUIaaad1GKbUsscj44NSh1xVejOKExNFoYIODUTRZ+7TQ+KkWUdGqrpk2aIWVh1BptXG2upAOarmM1LRSZHkmgCpNgFBNFh3GinAUijNSg7RRYlgBgUDk0wkmnxqWOACaoQ9AXYAdasGEoBk1LZoI2ywGTUzqCaTWgk9SkcijNWHg7ioDGRXObjaKCCOMGigQ2ikoJoADSE0uRTTQAUhopDQAUhoooACaaadTTQBqA04GmA0oNZmg8U4UwEU4GkMeKcDUYNKDQBKDQDTAacKQx4NKKaKcKQCingU0U4UADDKkYrnL2DyJ2A6E5FdKKzNXg3RhwOVqqbsyWroxDRQRRXUZBRiiloEJS0UUAFFLQDimAYoxRmjNMBwFGabTgaBBQaM0AZpiHxjJBNTggACoRgU7fiqQmSlwKiLk0wuaZmncLDiSaUU0DNPoAemcj0q9FdT2y5jcgCqMdXbN0MgSQZUnFawMpWNC317tIK07fVIZBjzKzL/Qojama1yCBnFc35kiMRkgiqcktyVTU9Uz0EXKMMggg9waUTZJGMVw8OozR9HNXotclXG45pppkuk0dWJiM4pwua56PWUcYY4qcX6MMq4NOyIcWjbNyCMYNRtdBQccAVkm79HGKqz3JYDBosKzNaW/HrVK41FFwTWU8pBJyarSuXPJzQ3YuMO5em1psHbUK61KpqiYgaiaIis3JmyhE1xr0ncVFc6r9pTDrWSQQaSs3NlqnEseaKC4xVc5pCan2hXKPlYHpUWaCaSsm7s0SHg0Hk0Dpmg0CENIaU02kxhQKKVetJbjLcAOylk6EURcKKSUg10dDMqvyatWT4bbVZhSwNtkBqKbtNMcldGyoB5pSMGkichQAMg8ipMDgkV6RwshkXKk1BE+yUHAIB6GrE0igEd6qE81Ei47GqXRlBAxVSY4BxToiTGCTnNNlapYJamdOagFT3HU1AK5Km51R2FooBozWZQhoxmgmikAEUlLRSGJRQaKAAUpNIKXGaYASaaadtNO2UAR5pcilKYo2UgEzS7qNlJigBd1AekxShaAFL0gGaCAKAaAAjFJjJpwGaMYpiG4pQKUiigBKKCaKQwAJOAMknAq+miag6CQWzBarWRjF3CZsiMMNxAyQK9Mi0zS7yxSS2u3JAyGDUAcPF4aumALywx/Vqvaf4ctEuAupTPj1jrU1bRr6UwlOIxyXzRqOnTRWguTICqjJwaAKN9o2m6dcYjBuI2GVLGqptbO6hcxwCPb6VJYFLyKYAqXUZBLUujz2UcEsV058wEkpTEc7BbmW6EY4AOTWuYljZQgFT3F7piHFvEFJqosu6QsDkGtqK1MqmxdVwqVVmcZzjFPaXK4wQaru2MnBI9K6znW5DcOUTejj3FZrEsxJ6mp7p1LZTIzVeuStK7sdUFZBS0gpaxLA02lNIRSGFJRRUgLRSClpgFKKSgUAKaSkJoFMCRASatwjaarwjJqcEit4bGUyYnBqKV8nApHcgYqHOTVtkpEgOKN9MJAFNL0nIpIkLkc0jXBxjNQFyaQAmoc30KUV1Hly1ATNKqVKgBNCV9wbtsNSImrMcQA5HNIpAqVME5rVJIzbbHqGPAFWETaASKiV0AxkVKJRjjpWiMXcsKQqkmqV1cg5A6DgCkuLnCkCqGGkahscY9WNdy5wKsWli88gFSwW2SABkmugsLQQICw5NSlfcqVSysiaws1t4wKmmnWNSCRmq9zdiIHBzWTLPJM4JqzAnmlLuWJqlPgAkVOTgAk1VnfINIuKGCYqCAagllLcZqFmOSKQms3I2UUgJp1MyKTNZlgetJig9AaQHNSMCMGm04001LGJS0lFIYlLRS0AFKCT3NJigU0AGgmnE8YNMpgPBwKM5poFPAoESQxbzycCr8aKgwoqrBVwVSRm2OBIIpsxOMgmjNNlI20nsJbjUu2Bw449RUyyxyDIOKomkxg5HBrme50IvvECCRVd4COnFRpcSJweRU6XKPweDSGVyhBIINNNXSAw4IqJ4c0wKxppNStGRUZBFAhKQmlpKAEzQTQaSgANJS5pDQM0gaUGmCnCsyxwNOFNFOFIY4U4U0U5aAHCnimCnA0AOApwpopRSAeDTgaaBTgKQxwNQXib4WB6EVOBSSqChGOtUtxHKSAqxHpTasXIxKRVc10mQUUUZpiAGlpKKBC5oFJS0ALRSUUwFzQDSUooAUAmnjApooqiR+aYTQTTadwsLmlFNpwoAcDS00U4UxEqVLFkyjAyc1ElPiJWQH0Oa0izOR11i3mWwRuSRXO6npE0Vw5EZKZyCK17O5QoADWoGDqCO9W7MwUnF6HBGAg4IIpywE9ia7eW0tp8l4UJ9aSKyhgOY4wMUWRftmcY1rIoJ2soHcg1DiRTxmu6kAKkEDFZd1YQzZ2ja3Yiq5QVbujmhcyD+I08XT9zVq5sJICcruXsRVMxA9qhpo1TixxnBoRwTyahMJBphDCp5n1KUV0LhHccimnmqwlKnipFuSOoBFLmQcrHODgZGaiZR2zVgXETDBBFBMR6EGh2YK6KhBFRk1bMamozBWbh2NE0V6Ke8ZU4NMrJpplDx0oNKKQ1QhppKDRUsYUqdaSnxjLUluD2LUfAGKbJyKkA4qOTgV0dCCuabnBp5FMNYtFI07Sb5PpU7zZFZto+CRVraWPANd1ObcUc04pMCSzUkgAAxU0ducgmknQBDitGiU1cbAW2Eg8UrnJNRwBzkLUroQDmo6De5SnqtVieq9clTc6YbDs0CkFKDWYwxRiiigApKU0lAwpKXFJSAUUopopwNNAPBpSaaMilzTEIaMU4CimAmCBTWp5phFIBKAcUEUhpABNKBSYp4FAxAKdilxQKYhpFAFONNoAQ0mKU00mkA+KUxSK4wSpyM1vSeJpHhULGEbvtrnaAaQzoJPFOoS2nkOwb0as5tTvmiaNpyUbg1TU0rEgUxDVdkbKsQfUGjeSxYkknqc8mm0UhkqYJArQhJUAgVnQjLjNbUcQaIEHBrqorQwqsazEgGoZCyqXUgjuKkk+UEVSuSuMo31FaydkZxV2VZDuYnpmm0UtcL1Z1BRQBQaAENJSmkNAxKKDRUDCjNFFABS0lLTEIaKDQBTAnhqUtgc1AhxSlia1TsjNq7FZ8mm5xTSaSpcikhS2abTguaeEAoSbC6QwITUgUClAwKWrSsS2AoBIoNJVCF3mlDsTgE0iJk1ajhGBkc1STE2kRRozGreQq4pwAAIphRpWCoCSa0Rm3crkF2NW7e2LEBRmpodOKDMhxVkyxwLhAOOKZLl0RPBBHbjcxG71NFxe4G1SBms+S5dycEgVHuLEDueKZFiQbrmXAJwTyatyoI1AHB6U+0gEaAkckZzUVw+6X2FAupWkJIIBqpPwKnlIycHmq0pyuDUNmkUVCaTNIxwaQmsWzdIcDQRTckUoNTcdgFJStTTSGOzTSKQGlBpXASilNJSGFJS0UgFBxRmkpRTAKKXGRSDg4pgOFOFAQnnFSKnGTTRI+IECraMSMVACMACpEIBqyHuSGoZCTkVMTVdid9SwQ0g9xTTV8IGQZGahe27rXM9zdFU00gGpWjZeophoAA7oRgnFSpc9mGKgNIRQBdDhxwaayA1TBIIKnFSrcFeGGaBitERnFREVYEquKCoJJoArGkNTmMGoihFADCaDUtuYxJiQcepqecW+zIIB7YoAkFOBpopwrMocDThTAacKAHg04UwU8UDFFPApgNOBpDHgU8VGDThQA8U8VGDTgaAHg0pwVIpopRSAwNTjK3BPY1RIrotRtfPiyoyw5Fc/ICrEEYxW8HdGckMoNBorQkKKKKACiiigQUUUUALSikFFAC5ozQKMVQBRRRTEKKWkFKKYhRSg03NKtMROvSnx9aiBwKergCqRLLEcjCUbSRXTWEuYgCeRXKQOPNBNdDYuGRSO4rRMxmjWzRvA4JAqGKUE7SeaJU3AlRzVmQyZxjk8VWJGaSRzkhgQR2qEtyM0xEx5GMAjuDVG40+OQZTKk1ZEhwQDTXl2jmmVG5iz2zwMQwyBUBAPUVo3V0rAggEVnMwzkDispWOiNyNowajeIipic0oIOBms7JlptFQqRQAatFAeTTfLAqeUrmIQSKerkU8hFGagkYE4FS3Ya1B3zUdFArNu7LSsPBoNApDTENNFLSGpGJUsIy1R1LCOc047gy0DTJBTwKY/INdBBEQADUZFSmoyKyY0JE21wa2oTGQCSORmsQjHNXrYl0wDjFb0JW0M6qurl+SVADgiqryhgRTlt3c9akFuiDLGul3ZgkkVreQRyjPQ1elYMpxWbKQr5XoKmLErxmsy2upWuTVUdasz1WrkqbnRDYXNKKQGlFQMUUUA0GmAmKDRQaQCUhpc0lIYgp4NNoFAEgNOpgNPFUhCig0hoJpgBppoNFIBCKTFOxRSAQClGQaMinAUwACjFFFABTTwadTSaAGk00mlNNzUMYUoGTQKcooQDhwKaTS0hNUISiikpDJrdSzYFakExUbHBFZ9gcXC5rXmMZU5XDdQa66Oxz1NytISclRms2dwzZAwauykhSVbBHas9yS2TSquysOmhtLSClrmNgoJooNACU006mmgaCilpKkAoxRRSGLSCigUxCmkBpacEZgSASB1IFACA0ZzTc0Zp8wWHgU4LUYJpwNNMTTJAKcBmmg1Io4zWyM2JjFGKcTimk5NUIQ0AZoAzUqjFANjo1xzU4IApg4GKQtirRm9SZTk4q9alYlJxWZGfmyKn3k07ktFq4uGc4BwKqnJOSaaDknNPAOCaoLWGsQBU9hDvYu3QVWILuAK1bZAkYFBLJy5ReB0rNkJ3E1ekJ2k1nE5Ykd6TFFakMjc4qvIRg5qV6hkwQazZsiuRmmHg1IRmmEVkzVCZpKKKkoUHsaM02lzSuAhoBIoopDDNFFFAgozRRQAUopKKAHCggikzQTTuBMh96lBqqpqQPiqTJaJwacDVffShiadybFpHyME0w8tTAaVDlxmh7Aty+n3BSk0inCigmuZ7m4EA1DJACODipSaQmkMpvEVPIqM5FXjUTxBsnHNAipQRUrQkVEQRTAQCrMZO0ZquOoqyOAKAAmmkAinGmk4FAFdjh6YclqUnkmiMAtk0DNAU4GmA04GpGOBpwNNBpwpAOBpwNNFKDSAeKeDUYNOBoAeDSg00U4GgBwpwpgNOBpDJAacDUYNKDQMkBGCDWNq8ADiRQBng1rg1U1GLfC3qBkUJ2Ymc8RSU5uppproMwooopiCiiimAUUUUAKKKSigQ4U7NMpRVIApQKSnA0xBRmg0lMQuaAaSlFAEgIxQTTQaKdxEinBBrTsLsRnBbArKzShyCMGri7ESVzprsuYfOgJ3JyMGnWOsRy4WUhWqvpE4eLy2qK50aYSl4MFTWxjZbM2LhBKoZSM+o7is85BxTbN7i2kEcwJFTXgCneOAaZBVdsDiqVxM1Wycgmqlwm4HFJlx3KJJbJNRmpSCDg00ismboiyRS7qVkOM1Gah3RRJvpjSEjFIaSpbY0hpNMNPNJjJrNmiG0UrUlQMcKU0goNWSIaQ0ppDSGFTwioBVmIEAGqp7gyYZA5FMY1ITUDZLVqQhGphp7GmgZqRiFSRUto4STB6GmAU05V6admmDV1Y1vtIQYAqF5mY0kQDgGnuAgzgV23urnLZJlSXrmpFkBjAPWopWyaWJCwOKxb1NbaDJjkVXqeYEDFV65qm5rDYUU4U0UoqChRTgKQUopiEOBSUpFJQAhpppxpppMYtIKKM1IDwaeDUYNOBqkIfQaAaGqgGmjNBNFIAxSGlooAAKdTRTgKAFopcU00wAmoyacxqMmpYxDQKKKgYopwpopwqkIU0hoNJTEJSmkoNIZNbZ3gg4NapdmjAIBxWVb8sBWiiHb8rV10tjCpuVbp1I4BVh1FUzU9w5ZiCMEVBWNR3ZpFWQUtFFZlBRSUUABppp1NNA0LSUUVIBRRRQAUtJS0AFauggNclGGQayqv6M+28FJ7AaGtaOqKbi3+pFc/XoEiCWEo2CGFcbqtk1ndEYwhORUplFEU4UgGacFrRJktiipozUYWpQMCtoozYE02lzSjmrJFAqQHFMAxS5zTEOLU0ZJpKkVcCmIcoIFPFNFOFMkegqRyFTNJGKjncZxTJH2wyxNaKODWXDIEU1YgnBYAnFFxNMuzkCIms/NW5XHlHNUgMrQwSI2FQSnIxVoiqs4wxFQzSJATSEUhNOByKyZqRmkqQrUZGDUspCUUUUgCiiikMKMmkopALmjNJS0AGaM0UUwDNLmkooAAacDTaUGhCZKi5NTDaoxkVWyaBk1VybFkkUITuFRKalQ4Ip9BF5DlRQTSJ90UpNc73NgzTSaM0E0hgTTSaCaQmgAJpjIGzmnE00mgCIR4OakzRmkJoEBqOQ4U08mopTxTGQnpUkBQZLH6Co26U05AzQBog04GowacDUgPBpwNMBpwNADwacDUYNOBpDJAacDUYNOBpAPBpwNRg04GgCQGlBpgNOBpDHg0oNMyBQZVAoGTA02VA8ZBxyMVXe7C5GQDUEl7kYFAGVcoY5mQ9jiojVi5fzH3VWNbxehkwoooqhBQKKKYBRRRQAUUUCgBaWkopiFFOpopxNMQZpKKKYhKcKSimA7NKKbTgKBDqAabjmnAUwLFvctbsCCRg5rfsdWjnGGYBvQ1zcgGzNVskdCQavmsS6akd6TGygnAz64qjfkFSFIrmIrydDhZWqylzIw+ZiatTTMnSaLLzFMggYpnnhqYWDrVVwVYincaRLOobJFQEkU4OQME00nNQzQQmkKA0pFApBcZ5dIUIGRUtNd8cCk0ikyuaMYFOJyaKwZoiNqSlIpKkY4UE0lBNMBDRQaKQAKtRj5RUVvGJZQp6E1snTMqPLky2OjVtTg2rkTmlozNYmmGrr2kqA7scVXRGZwAACfWtOVkqSISKaAc1p/2dOVyBGQfeoHsp1ODHS5GCmioM5okGRmriWE7DIjH4mqsyOhKupBFS4tFKSZJbSEIQDyKHZmNQwEhsVdAUDJAzW8NUZy0ZW8tiMkU+I7WxSyOTnFRDINDVg3Qtyc1UqzOMAGq1ctTc1jsApRSUoNQUOHApQaQUoqhC0006kIoAaaQ06mmkxiUUGioGAqQEYqMU4GqTEPyKCaQGgmmIWikopgGKBS5oAoABTgaQUoNMAJphJNOJBFMJpNgITTTSk0lZsaEpaKUUIYoFLRig1QhCaKM0lABSUE0UmBbstpOGGaszlAhAJDCqtopPI7U+5c8hhgiuuDtAxavIquSTk0UhpRXO3dmoUUUUAJRS4pwQnoDRZsBtAGalEJ6nigqBVKDFci20hXFSEUlHKguM2mkwalpcDFLkC5DiiptoNIUFHIwuRVc0s4vVqAIDVixAiu0JqXF2GmdnGfkFV7+yjvYSjfUGpYiDGpHpT8iufZlnE3dtJZzGNxgiog+a7O9sYb2Io4wR0NcfdW0lpMY5ByK2hMloQGnE1CDTg1bKRnYfTwM1ED3FODmrTFYkpM0zfTlyTTTFYlQU+kUYFKTVEig04cmo805GANK5NizuCpWfK++UmrEz/Kaog5ek2XFFjcQCKarlTkUhNAGaVwsXVuQ0YUinR8jNUgrAg4xVqI4GCapMholIqncjBJq5Va6FD2BblE0gODTmphrFs3RKGyKa60wGpAwPBpXGRUVI61GRSAKKDRSGJRS0lIAoopKQCg0tNooGOpcU3NKDVCDGDTwAaaTSA4oESgACjio9xo3GncLEo4NSockVWDkGp4DuIFFwsX1+6KCaB0pCaxZYE0hNBNITSGBNITSZoJoACaaTQTSE0AGaQ0E0hNAgJqCU5IFTE1Xc5amA0nJApSPlpBy1OfgUAWwacDTAacDUjHA04GmA04GgBwNOBpoNG4DqaBkgNOBqEygUw3GOBSAtg0FwBVEzk1GZSaQGgZwveo3u8ZAqiWJpuSaCi210TkVEZSc5JqMUYosApY+uaTOaMUDAoAa4yKgIwcVZJqCQc5rSLIaGUUZorQgKKKKACiiigAFFAopgFAoozQIcKBSClxVAKBS4xTc0ZoEKaKBRTEKBTwaatPwKYmJSilApSKYDXb5MVGg3AmnSnApIG+alfUa2EK4PFOBIFOlQqcjkGo8mmG5OjkYyac5DCq4NKCRVKRNgJ7GlD0xqbmlzFWJwQaUGoVbBqQHNNMlocc5qJ8Gnk1ETk1EmOKEAoNFBrI0EAycU4oKRakrVJWJbGiMjng0FAakU0Gr5ETdkXlUhjAqUmo2NS4pFJsms1HmjFbqE7RWLYDL1r5wtdNNWic1XchvXJHByKpxpkEjORUty2TTY+BxTYLYs287LhTVwHdgk1lb9pq7byhuDTRLRNIDjI6VFsDDDgEE9DVkAEYqF0wcg0yU7GZfWohYMgwpqFSWFbM8YmtiMjOKxUyrFT1BxUbM3TuiQKAuTUDEbqexJFQtkGpkUkE5GKr1NJ92oa5Km5tHYKBRQKgY4U4U0UoqkIcKDzQBS9RTAYaQ04ikNJgMNFBoNSxhS02lzSGPBopopwqhC0Gig0xAKUUgFKKACkzSmkNAATTDTjTTSY0IaKKkiheU4QE1JSTexHSita20OSTBeQLUWp6W1gFYSB1NBbpySu0UAc0hpKM0zICaStC1hjaHJUEmkmhQA4AFQ5q9jdUG1coUU9kxk0ymncyaa3LVswCkEke4qKVyzHJzUiHahBWoxGWNdLvypGWl7jBzSgE1YEIA5qQKoxikoA5FYRMexApxhIqwzYFNByeRVqKJcmIkY7jNS4AGAMU3OKCapJIm4MahY1ITUb0MEMNIaWkNZssBS0lKKEAopaQUtUIBTkJV1OehpooJ5BpPYDsLFg1spBzgVODVDSX3Woq9XE9zdbDxWHr9k0o86MZxW4KjfByCAQaSdgOEorY1fTfKYzQg7e4rIrdO6IYoNGaQ0maq4rDs1PEO5qBASanBAHFXFksmBGKQmoWcgUzzTV8xPKWCaTJBpocMKWi4rCSMSpBqBeTUr1Gow1SUtiTFTW6BnAPSoRU9ucNVRJZevAqw5AGRVGJ+cE1Jdz5GAc1VRsEGm3qSloaA5HFQXPSpoHDACo7o8euab2ElqZ7DBqM1JJUZrBm6CgGiipKHh6CQRTKAaYrDiKaRS0hpAJRS0ZpDEpKU0GkMSilFIaAClpKWgAooopiCiilAycYpAABY4FX7aLYoJ71HbQYwTVzoBUtjSFJppoJpCakoCaaaCaM0ABpuaDSGgBSaaTQTSUxATSE0E0hNADSagJqWQ8VCTgUALHyaWQ0Rikc80AWgacCBVcyUhcmkMs7wKQy1V3GjJNICwZqYZSaiooGPLk0ZNNFKDQAtLmm0ZoAdmjNNpQKBi5NAJNGKKQC80tFFIYCmyjIpdwFIXzVLcT2K5GKKc/JyKbWpmFFFFMQUUUUAFFFFABRRRTAAadkU2lFNCFpwFNFOWmIDxxSCgnNKBTEOFPApAMUucUxDqQmml8U3OaAGy5IqJCQcipJDUIqG9TRbGgrllGeagkGGpEchcilLluDiruRYaDRmgmkpALSEUuaAaYxuMU8EijOOTSE56ChuwbgWJptFGKybuUGaDRig0IAFPFNAp6jNbRIY4UE0YxQa0IGk1G1PeojUyNIl6xrUJJWsyxrR5K1vDZHNU3KcoJemEkCpXBJNM2UwTIS2akgnKtg02RMCoWJU8VDdi0kzdhl3rgnmnkEkADism1usEBq14HElaJpoxlFpkUqEAkEgGse5UpMT610siggCsnU7TCeYn1IqZFU3rYzjLgYAwaiIycmnjGMmmu2eBUPY3RHIflxUFSvkioq5Km5stgpRSUoqBig04GmilFUhD80oNMzTgadxARTTTiTTSaAGGkp1NqCgpaSigBQaeDTBThTQh1FIKcKoQAUoFJThQAEZFMan0EUARGmmnkYpoxkZqWNE1tbmZ/at20gSMYAwKzYbmKGMYwTUUuoytwhKikdMXGC8zenv4bZcZBIrAv797x8scKOgqszsxyxJptBM6zlotgzQTSGigwL9i4KlDTrg1ShkMbhh2q5OQ6BlOQeaxkrM7qU04W6orGmFNx44NPNSxwswBAyKpOxlJJjSGVeSCKcjACkkABwCfcGgDNdqOGW48Ek0E4FIKRjTJEJJNOBpgp9Fxi5NGabmgmncVhTTHpck0jmgaGUlLSVJQlOFNpwNIYCnU2lBpki00mnUhoYzotEfMIrVBrE0N/3dbIOK4p7my2Hg01qdnAzUZNSAyRA6lXAIIwQa5zU9Na3cyRjKV0meM0yRQ6kMAQeoqouwNHFk0lamqaaYCZIuYzWYK2TuSPAwKAxzQTSVZIE5oNITSZpAPViDxUwORmq+aej44NNMTRJJjBqMHmpHORmoh1qhIlpPNKnil7VC1F7BYezk0gNMoBpcw7FuKUqRg8Uszl8YPSqytipAwNVcm2oEZGDUTIRUwGaCKTVwTKxBFFTMmeajKYqWi0xtFB4pKkYtFJS0gA0UUlABRiilpAIaMUUtACUYpaKAEopafHGXYAUwGAEnAGat29sRgtU0UAQZxU1ZtjEAAAAoNBNITSKAmmk0E0hNAATSE0ZpCaAAmkJozSE0CAmkzQTSZpgBNNJoJppoAbIaiJp8hqM8kUASLwKYx5p44FRk0AOBoozRmkMXNGaSgUAKDS5pKUUgClFJS0DFzRRRkUAFOAqMvigvQBJkCkLgVEXzTSSaLBcmL00vUeaM07CuOL0mTSUU7BckC7hUZGDUkZxxSSDJzV9CCMUZoooAXNFJRQAtFFFMAooooAKBRRTAcBSk0zNOAzVIQopwFIKcKZI6msaUmoycmgLBnNKDSCn0gI5DURqVzURqZFoehxTgcmmKaeBQmJgaKDSGqAXNKDTKUZpXCw4mkoxRUt3HYKUCkpwqRiYpDTjTSc1aEAqVOoqIVIpwa1RDJCaYaUmmmrJGsaYaUmipZaL1nWgThc1n23AGau5JFdEdjmnuRuQDyKQEUSDkCo8EUxDnGSaqSpjJFWhzQyZBFS1cqLsZxJBq3a3jREZJxUEsZU5qKsbuLNrKSOmt7uOZRlgDT7hBLEUrmElZDkE1Mt/MoxuNX7RWM/ZtO6GSJslZD2OKYRgUSSmVyzdTSE5qLpmtiNzTKlxuIFaVnpKXUgQzGMnpkZrCSuy07GPRW1f+G7+zG4KJk9UrHKshIYEEdQRUFCZoFFAoAeKKQGlAqhDsU0indRSUwGkU2nmmGpASilpKQxaUGkooEPFLTQaUGqEOFOApopwNMBcUhIApCajJoGDHNNowaKlgFApKdSGIDQaWkoEFFFFABUsMu3g9DUVFJq5abTujRt7cStmr6RBEqnpDE7lq7KeCCcVyybU7GzaauZlyd0mSAD6imLwKJ8+YcnIor01scTFzSE5optAhwpaYDinA5FMBRRnjFJQTTAM00nNLSMaAG0UUVIxKKKKAFoFIDS0ALSGigmhga+ht8xFbwNc3oxxMa6IEGuSpuaRH5phoJwKaTUFATSUE5ozQA2RA6lXAINZNxooJLQtjPY1rE0hNNNoLHNyadcR5yhNVXUoSCCCK68dagurOG5XDABuxFWpk2OVpCKv3emTQHIG5exFUiCMgjFaJ3FYbSg0hopgSggjFMPBpAaU81VxEgIxTGpAcUhOaGwsIaKKKkYZpwYg02ihMCdHzTwc1VBxUiy4qkyGiY4NNKg0BsijNUIjKZqMgirBOaaQCCMVLRSZBS05kxTKgoWikooAKDRRSAKWkpaACjFGKcAScAUACIWbAq/BEFANMggCjJAzVjoMVLY0BNBNBNNJqSgJpCaCaaTQAE0ZoJpuaAFzSZoJpM0CAmkJozSE0wAmmk0E0hNACGiikJoAjc5amDlqUmkSgCSozTyajNADqUUlGRSGLRSZpM0AOpaZmjcaAH7qQtTCaM0WC47dSFqbS07BcXJNFJS0AJS0UUCDFFFFABiilFKATQIQEikJzTitNIwapAIaKBS0xCUUGjFABRRRQAZoopaYBRRRQACpBUdOBqkJjgMmngYpAKCcCqJGsabQTk0UihRS02lzQIa1RmntTDUstCrUgNRipBwKEJgaaDQTTQaTYJDxS0gNKKkYopRSAZpcUAFFOxRigBrUwmnnOKYatCFBpwNMFOBrRMljyc0hpAaCau4rDTQKKByRUlF+AEAVaUkVVhBwKsg10rY5ZbiScnmo6lcZ5qMmgEAGKdQCCKCQAaAIpEDAgiqLqVYg1oE5NQyxbhnHNRJXLjKxSNIamEJzgnFWI7JXGd9Y8jNeZIrCBzHvxxTcE1eeEohCnIqljFU42Qk7iJxKv1rcsZRHcRnuTWGuQ4NX43IZTnBFZMo9AjO6JWHcVSvtIsr4ZmgXd/eTANWbB/MskPtWafEVtBfPa3WUK9JO1ZFmNfeEJly9lIJV/uHhq5+5tLi1cpPEyMOxr0+KWKeMSRSLIh6FSCKJoo54zHMgkQ9Q4yKAPKhTga6fXvDaQRtdWWdvVo65y3gkuJljjUszHAAFNANpK6aDwZdyorGeNaJ/BmoR8o0clO4HMEUwit+Twpqq9IN1VZfD+pxctZS0gMqg1YltLiA4khdO3zCoCCKQDaKU0UDAGng0ylBpiJKM4puaTNMBSSamigzyajhTc4zV4DAwK1pxvqzOcrDREAMAClMCuMFalUE1NHHmt+RM53UaMyezeMblBK1WxiunjQAEY4Iwc1lalY+VmWIZQ1lUo2V0aU63M7MzM0UGlCk9Aa5zoEoqUQOe2KU2z+1HKwuiCinmNl6g0yk00Mu6Y+yfB6EVozOCprFicxyBh2q88u4AjJzWE4XkmUnZEM+C+RTQcClc56jBpBXctjBik0gzmgmgUxC4NKDRmigANFGaM0AFNNOBprUANNNNKaTNIoKKDRQMBTqaDRRcQ6kNJmii4F/Sji4rpQcCuW04gXArp0JIFc1TcuI4mmGlJppNZlBmkzQTSZoACaTNBNBNAxQcmlJpAcGkJoEKME1Uu9MhuBlcJIatA0/NNOwHL3FhcQEhlyB3FVSCK7A4IIOCKoXenwzglQEatFIVjngaUGpbi0lt2w6moRVpksU0lLSVQgooopDCiiigAooopAAJFODmm0U7hYk30b6jop3FYkLUw89KSjNTcLCUUtJigYUUoopAGKKKfGhc4FACRoWOBV2GAKASOadFEEAJHNSk1DY7B0FITRmmk0ihSaQmgmmk0ABNBNITSE0ABNITQTSZpiAmgmgmmk0ABNJmgmkzQAE0hozQTQAZpjHilJprmgCMmljpCacowKAAmmU5qbQAZpM0maKBi5pM0UUxC0UUUgCiiigApaSloAKWgCgCgQUU4CigBAKUClpaAAACiijNAC0xx3xTqKYEVLSsncU0UwCiiimIKKKKACiilpgJRS0CkACgUUVSAkD4FNJJpuaWncQUtJRQAtBpKKAENNpxFNqWUhQKfTRSk0xDCcmkpaSoGPU5wKkWokPNTAUAAFKBmnYoAoAAtKFp4WnAUAVpODUVSS8Nio6pCCnCminVQhwNNNAoNXcBKVOWAptLH98UJ6h0NOIfLUwFRwj5QDUh4rpOVgTxUDmpiahbANIEAfIxRnNMJxSA5oKJByaeBmo0IzipkOSBQJjZIAVzUEcjQOK0f4BkVXkRHGCMUME+4Syo8WUOCRyKz5ODgjBqdozHwc4NQTE8AkEdiKT2NI7jOrDFWQckc4qvGMsKnFc0tzRHcaHKX01e5AridfOdWmrrPDTZssVW1nw0LyYz20u1z1R6yLRyNtd3Fo+63meNvVTXUaP4qeSVYNQxz0kWubvdOurF8XERWq6KSwUDknAoA9UdQ6kMMqwx9RXM2dtDp3iXypMBZeYzW/pZc2EQfO4Cud8aLzE+2gZ24AUAYxjtTs5rzWy8U6paxiLzjIg6b+TV1fGt8OscTUAd3RkiuMXxu/wDFait3RtZGqxM4iMeDQI1JERwQ6KwIxyAazLrQtMuc7rRB7pxWkTSE0Acnd+DYWybW4K+iyVjy+FdSTpGsn+6wrvyQCaQDNAHmc2jahD/rLWSqbxvGxV0KkdQRg16wR1wSKz9W02C/tXWRAJMHa/egDzWinSxmKV0PVTikQZYCmgLlsmBk1ZApsagKBUwAJruirI45yuxY07mrKLgDFRxg1PGK0RzyZIBgUyUBkIIyCMEGn9sVG5zTM02mZMlgA5IOVpwgAFXiKYUxWLglsd1Oo5IqFMCgrxirJSo2QDGBUmxVYYqvKgJyBg1dZM1WlGScVMkmikypUsbkjBprimg4NczWpW6LByR1zQBTQRtpRWxmLTgMUAU40xDaDSE0ZoAU0ZptLQAtNJp1NIoAYTSZoNNqbljqTNGaQmk2AuaM0lFK4Ds0UlFAFiyOLha6iIkoDXJRHbIDXT2zloVJrOZSJzTSaCaaTWJQuaCaQmjNABmjNNJozQA4GgmkBpM0AOFOzTQaCaYATTSaUmm5pgNlRZIyHAIrGnsCxJhxj0rZkOFNV4upNNOwrGBIjIxDgjFNrfu4VnjIIGRWDIhRiD1FWncVhKKKKsQUUUUgCkoopABFFFGaADNFFFACigUlGaAFooBozQAUUAEnAqxFbFjlqLjI4oi5q9FEEGBSogUAAU4mobGKTTSaCaQmkMCaQmgmkJoACaQmgmkJoEBNJmkJozTACaQmgmmk0ABNITRmkJoAM0ZoJpM0ALmmk0E0hNAATTHNOJqMnJoAQ8kU8Uwcmn0ANY02nE02gBKKKKYBS0lLQAUUYoxSAKXFFLQIAKAKKKAFopKWgBaKSloAKKKKAFopKdQAUUUZoAWmsueRS0tMCHGDRipSAajKkGncBtGadSUwCiiigQUUUUAFFFFAC0oNJQDVIB1FApKYhKM0E0CkMXFIRS5pCcUCCmk5pCc0VDZSQUUUUAKDg1YjAIBqtVq3w1IZIFp4FKBikLovUgUhjwtPxhaqteBeFGaha7kamIJ/vmo6CS3J5NFWiQFLRQKpCFzSGig0wENLH94Uhp0Qy4ojuD2NSLOKmzUMRwKmJrqOVjGNQOeTip2FQOMZIoGhhoxinKMnmnlAeaBjBkc4pySAEE0FcCo8YNAF8ShlBqOQZGQOajQ4INTjDCgkqvL8pVlqlLjIIJq/cOCCCOnes+Qk9RUy2NYCxZyMVZAqtEQDVkCueRodR4XP+jvW1HNFMCEcMVOCAeQawPDLYhlrndSupotWmlgkZHB4Kmsi0egyIsilXVZEPUMARVRNHsVkEiW0atXOWHi6ePC3kYlH95eGrpbDVbTUBm3lBbuh4agC+gCKMDgVx/jK7jkMcUb7q6qUnYcMVyMcd6881uGeLUJPP7nI+lAGfTs02lFACg13PgsYsmauGFd74QGNLFAHQk00mkzSE1IzG8TTy29iZYJDG69xXNQeLNQiwHCSVv8Aiz/kFvXAmqEdfF40HSW2p114tgeFhDGwauOooAklcyyvIRyxzS24zKKjqW1GZQKqG6FLZmmowAKkUU1QRUinFegjz5MkUYAzUoIxxUQNPBAqjJkjMQoFRk0jv2FRknAoBIcTQhDZBphNNDEMCDUPY2p6MnKVE6ZNWwAygimSIDzWDZ2paFCRMVTlBBORWnIKz51wTk0XGVHFRCp3AINQd6xktSkTg8DIwacoyKaMgAE5FPTGKszY8CkJpCcGimIXFNNOJwKYTQAYJpwFIKUCgAxTWp5pjc0AiI0lKaSs2WgooopDCiiigAFFFFAhy53CujsDmBa5wGuh04/uR9Kmew0WyaM0maTNYlgTQTSE0maQCk0hNITRmmA4Him5oJozQA8GlJpgNBNMAJpM0hNIDQA2c4So4j8tLcEbcUkfCjFAEhrL1K25MiitImo5UEiEHvTTsBz4NLTp4jFIVNMBrS5ItFFFMQlFBoxSASlFFLQMSiloAJoEJRUiRO2MCrUdoAAW5pXGUwhY4ANTR2jk5PAq6qKo4Ap2am4WIkgVAOBmpOBSk0wmgYpNIaCaaTSGKTSE0ZpCaAFJppNBNITQIUmmmgmkJpgKTTSaCaQmgAJpCaQmigAzSZoJpKAFNJRmkzQAE0maCaKAAmoyacTTDQACnU1aWgBDSUE0lABS4pKWgQUUUUAFFFFAC0UlLQAtFJS0AFFFFAC0UlLQAtFJS0AFGaBRQAtLTaKAHUZptLmgBRRQDRQA0pxkU2paQqDVXAipMGnEEGkpgAooooEFFFFABRRRQAZozQaKYC0mcU0milcdhSaQ0UlK4xaKKKQBRRRmgAp8cpj6Co6KAJnuXbgHAqMkk5JJptFABRRSimA4UtJS00SFLSUVQhaQ0UVQCGpIR89R1LAPmpx3B7GnFgrT8mmIMLTia6DlA5NRPUhqKQ5oGhoODTwajxg0oOKBk5wVqEgjOKkGCBQQM0AQElaelwV7AikkQHoKgIYHOKQ0rk80gcE4AJ9KpuB64qYHIOcio5PucjI9fSk9io7jIz81WwcgHNUk4INXUIIGa52am/4eOIZa5fUCWvpie7Guq8MdZBV++0GxvcsYzE56stZlI8+qSCaS3lSWJirqcgitu+8L3kGWt8TJWdFpN7JIEEDigDu9Nuxe2McxGCwGaoeI7BbmwaRR88fIq7pdr9kskjqW6ANu4I4IoA8yIwaUU+cBZnA6AkVGKAHivQfCw26VHXnw4r0Tw8NukxUMDWJppNJmkJqRmJ4s50t64E13fi1v+Ja1cIaoQUUUlAxantP9cKgqW2OJRVQ3RMtmayjNSDjAqNDT816CPPkPBp2cCowadmgiw1jTSaJDg03NBaQE00mgmmE0i0jRsXDRkHqKlcYByOKoWD4uMdjWnIBg5rmnozrhsUpBycVQuRg5rRcYJqlcgEAUkMz3GAagHJqeY4FQDJNRLcpEvGBjNPBplKKshjqcKaBSk0EgaSgmgc0AOFKBSCnCmIQ0w080wigaImpKcwptZstBRRRSGFFAooAKKKKAFFb2mnMIrBFbemnEQqZbAi+TSE0maTNZFi5opKQmgBc0ZpuaM0AOJGKQGkJpAaAJAaCaaDQTQAhNJmgmm5oAinOSBT0wFqKQgsBUg4AoAcTTSaCaQmgCteQCWPI+8KxyCDg10BORVG6svMJaPGe4qkxGdmg09oZEJBU0CJ2OADViGUCpxaSnoKnisu7UroCkFJp4ickYB5rSWCNAMAU8ADoKVwsZ6WjHGTirMdsi4yM1NSZpXAAABwBRmgmkzSKFJpM0hNITQApNITSE0hNAATQTSE0UAFITQTTSaYhSaQmgmkJoACaQmkJozQAZpCaQmgmgAJpCaQmjNABmkzRmkzQAtJmjNBNAATSE0E0lACMajNPJphoAcKWkFBoAaaKDRTAKKKKAFopKKQhaKKKACiiigBaKSloAKWkooAWiiigApaSigBaXNJRQAtFFGaAClpM0UAOopuacDQAZpSaTNGaAA4NMK46U8UEU7gRYopSKURsRkDincBtFKAc4Ip4UYouAwAmlCU8CnUXAaEABqIjBNTVA33qQCGkpTSUDCiiigAooooAKKKKACiiigAooooAKUCpUVcZIzTnIAwBTQEdFFFUSFAoopoAozRmimAhqa35aoant/vVUdxS2NCMYUU4mmrkAUGtzmEJpCaU0wng0DEJxTd4BqJ3qMtSbLSLPmhaVZdzVVAJNWYYjkZoTuJpIlIJppBFWNoprKBTIIJBlaqv904OD3FWJFwMg5qCQ/Lgj6GkzSJDj5TTRK65AJp4AINQmsJmyN7QdZispiLkEK3G5a6+C6guk3W8ySD/ZNeZA4NSRyyROGjcow5BUkGshnp2aM5riLPxPewYE2Jl/2utbdv4osZFHmbo2oA3c1R1W5W3s3JqlL4lsUXKMWrmtV1aS/bHRKAM5yWcn1OaaKKWgBwya9G0YbdNh+grzmMZYA9zXpOnALZRD2FDAuZpCabmjNSMwvFx/4l1cOa7Lxgx+xKPVhXGmqEFFFJQMWnxnDg1HSjrTW4mbMZOAafmq9s+6MHuBipia74u6OGUdR4JFAbNMBpQc0yLCyHIzUeaeeRURGCaCogTTCaCc0wnNS2apEkT7JkIPQ1tF9yg1gDgitiFy0KfSsZ7m0Ak5FU7jpVqQ1n3soVSO+MCo2LM+4bLYqIdaCcmlXrWV7sZJUi1HnNPBAFbGbHUhOaQnJpKAClBpKUUAOBpwpopRTEBFNIpxppNJgRsabTmptQy0FJRRSGLRSUUALQKBRQAorZ04/uxWLWvppzHiplsCNAnNJmkzRmsixSaTNITSZoAdmkBpCaM0AOJpuaCaQGgB4NBNJmmk0ABNBIxTSaCaAIW5kqTOKhBy9S5oAUmkzSE0E0ABNGaTNITTAU4PUUmAOgFBNJmgAozSZozQAE0maQmgmgAJpCaQmkJoAXNITRmmk0AKTSE0ZpCaAFJpCaTNITQApNITSE0E0xATSE0E0hNABmkJoJpCaAAmkzRmkJoAUmmk0E0hNAC0maTNGaADNFGabmgBc0hNGaKACkJopCaAGk0lBNAxnmmA+mmlL00mkAGiiimAlLSUUALRRRQAUtJRQIWikpaQBRRRQAtFJRQAtLSUUALmikzRmgBaM0mc0YoAUmjJNGKKAFFLSCigBaAaKAaAClNJS0AKKDSZozQA08Gpoj8tQmpYj8tAyM8MadTW+8adQIM0tJRmgBc1A/WpiahbrQA2iiimMKKKKACiiigAooooAKKKKACiiigBysVNPJyKipwpoTHUlFFUIWiiimgA0hpaQ0wEqzbiq9WbcVUNyZ7F5D8tITk0gJAAppNbGIuaYxFKTUZNK4Iic5NR09zk0gFSaIswBQBmralOMVmFyKck5FNNEuLZp7wKXCsOoBrNE9MaZicAmndCUS3cqFPB4qo+QpwcjuKeMkZYnJqOQDHcGm9hpWZFURqWo261hPY2Q2lpKUVkUFFFFAgooooAKKKKAHKcEHuDmvQ9Gu47vT0kRskcMO4NedVYtby4spfMt5GRu+O/1oA9KzQTXFp4pvl6hGqceLJccwLRYCbxdJ+7jT1Ncoat397Leyl3qrQAlFFJQMWikooAuWcu0lT3q6DmshWKsCK0YpQ6AjrXVSnpYwqR1uTg0A0zNOBrcxsPJpjmlzTCaASGEUzFSE00mpLQ0CtG3bbbgkjArPxiq800isVDECsqmiNIGjd3saAqCCayJZDI2TTSSTkkmjaa5nK5qNpy9aCMUCktxkuCKUCkx6EkUoFbGYEUUppCaBBQDSUooQEgozQBRVCCmk04000gRGabTjTTUMtCUUUUhhRRRQAUtJSigAFaenHC1mCtLTzipewI0c0ZpoNBNZFik0maTNBNAC5oBpuaBQApNAIzTSaAaAJCaaTRmmk0ABNDHikJpsh+WgBkZyxqTNRRmn5oAcTTSaCaaTTAUmjNITSE0ALmkJpM0E0AGaCaTNITQApNNzQTSE0ALmkJpM0E0CAmkzSZoJpgBNBNJmkJoAUmkJoJpCaAAmkJpM0E0ABNITQTSE0ABNBNGaQmgAJpCaDSE0ABNITQTQTQAE0maSjNABmjNJmjNABmkzRRmgApCaXNNJoAQ0lFLTASlpKKACiiigAooooAKKKKAFopKWgAooooEFLSUUALRSUUgFzRRRQAYpaSloAKWkooAWikpaAAUtIKM0ALQKSloAUUUlLQAUUUUAB5FPiPBFR0+I4oAa/3zRmiT75oFAC0GkFONADTUZ61JUbdaAG0UUUxhRRRQAUUUUAFFFFABRRRQAUUUUAFOFNp9NCYUUUVQhaKKKYCUUGimAnercIwKqjrVuIYAq4ET2LGaaTS5wKYTWhmIWqMtQ5ABFRE1LZSQ40oqPdSh8VNyrEhUEVEVINKXpMk0aArjc05MkgUBM1LHEaEmNtDwCAAabJkAZAIPQinEYODUbjpg5BrQhBIoCgiqzVZP3MVXcYNZ1FoaRGUopKUVgWLRSUUCCiiigAooooAKWkpaAFzRTQaWmAtJRRQAUmKWkpAFFFJQMWpYZTGfY9RUNLTTsxNXNNWDKCDkGnAnsaoQzFDg5Iq4GDAEHIrqhUujBxsx5bApCaQ03GapyJsBOaUITjApyoAOeamGAKjnIcuxEYiRknFV3hGck5q474FVHbJrnqy6Dg2xmABwKY5yKcTTHNYmyuRtTM4NKTSVaNUTDkDIxTlpqngZOaUGuhbEMU96bSk0lIQU4GkpwFCAWlxQBS4qhCGmmnEU00mBGabTiKaahloSig0lIoWjNFFABRRRQIUVoafWeKv2BqXsM0c0maTNJnNZFCk0ZpM0hNACk0A0maM0AKTQDTc0oNADiaaTQTTSaAHZqOQ8GnZqOQ0wCPpTiaahwtBNADs0maQmjNAATSZoJpM0AKTSE0hNITQAuaCabmjNAATRmkJpCaBC5pM0maQmmApNJmgmkzQApNITSE0maAFJpCaCaQmgAJpM0E0maAFzSE0maCaAAmgmkJpM0ALmkJozSE0ALmmk0E0ZoAKSgmkzQAUZoozQAUlFJQAtNNGaDTASlpKKACiiigAooooAKKKKACiiigAooooAKKKKAFooooAKKKKBC0UlFIBaKKKAClpKKAFopKWgBRRSCloAKKKKAFopKKAHUUlFAAaWM0005DQAjn5qUU1+GpwoAKCaM0hNABmmN1p9MbrQA2iiimMKKKKACiiigAooooAKKKKACiiigBRTqaKWmhMWiiimIWkooqgCiiimAq9atR1VQZarS1cSJkhOKYTSk0w1RAx6jNSNUZqGWhpooNFSUFOQZNNq1bxZGTTQm7IEQ+lSgECpwEVe3FRyOMHFamVyBickkZxULEFsgEVLyckdahzlsnihlocxqGSrRUFarSAjg1E9iokVFFLWBoFFFFAgooooAKKKKACiiigAoozRQMKKKKACikooAKKKKACiiigBakjlaM8HIqOimnYRdSdWAB4NSggYwRWbT1kYcA8U3JsiULmgGpxfAqilyR1GaU3OaVzJ0mWHkzUJaojLmmFyahq7LULEhbFMZs0wkmihI1SsJRRRTGSIRUgqOM84qQVtF6EMCKMUGgVRIU5abTgaEA8GjNJmgUyQJppFPpjGgERmm0402s2aISiiipGJRS0UDCiiigQoq3YnDVUzVizOHpPYZqZozTc5FGayKAmgmkJpCaAHZozTc0E0ALmlBpuaAaAHE00mgmmk0wHZqKQ5IFPzUTHLCgCQGgmmg0E0AKTSZoJpM0AKTRmm5ozQAE0E0hNITQIXNJmjNITQAuaaTRmkJpgLmkzSZpCaAFzSE0ZpCaAFzSE0hNBNAATRmkzSE0AKTSE0E0maAAmjNITRmgAJozSE0hNABmgmjNITQAE0maM0UAFFFJQAUUlFABRRSUALTaWimAlFFFABRRRQAUUUUAFFFFABRRRQAUUUUAFFFFABS0lFAC0UUUAFFFFAgpaSigBaKSlpAFFFFABS5pKKAFpabS5oAWikpaACiiigApU60lCnmgAk60oNI9ANAC5pDQTRQAU1utPApjDBoAbRRRTGFFFFABRRRQAUUUUAFFFFABRRRQAopaQUtMQUtJS00AUtJRVCFpDRQaBj4hzVgZFQxiphWi2MpbgTTSadjFNNMRGTTDTmNMqGWgNFFGKRQq8mriEKoxVaIZOTVg4xVrYzkMdyWOCaQE4o25OaCeMUxCHBHXBFRrzT5Dxgj6Gos0NlJaEnmFRiopH3HNISTSVEpXLSsNpaSlrIoKKKKBBRRRQAUlLRQMSloooAKKKKBBRRRQAlFLRQMSiiigAoopaAEopaKAEooooAKKKKACiiikAUUUUAFFFFADlODUwqAVKDxWkGTIdRQaBVkAaUUGgUxDxRQBSgUwENManmozSYIaaaacabUMtCUGiipGJRS0lIYUUUCgBamtjiQVDT4jiQUCNYHgUZpiHKilzWZY4mkzSZpM0gFzQTTc0ZpgOzRmm5pc0AKTTSaCaaTQApNRk5ank1GPvGgCTNJmjNJmgBc0hNJmjNAC5pM0maQmgQuaQmjNJmgBc0E0maTNMAJoJpM0maAFJpM0maM0AGaM0maCaAAmkzQTSE0ALmkzSZozQAZozRmkzQApptBNGaACjNITSE0ALmkJozRmgApKKSgBaSiigAopKKYBRRSUALSUUUAFFFFABRRRQAUUUUAFFFFABRRRQAUUUUAFFFFABRRRQAUUUUALRRRQAUUUUCCiiigYUUUUCFooopAFFFFABS0UUALRRRQAUA80UUAD0goooGKKcBRRQAuKZJRRQBHRRRTAKKKKACiiigAooooAKKKKACiiigBRS0UUxBRRRTQC0UUUxBQKKKYFhRgCn0UVoZATgVGTmiigYw0w0UVLKQoFOCGiihAyVVwKfuABzRRVkCK4JweAaWVMd8iiigCCQkDqCDUJNFFRI1WwlLRRWYxtFFFIYUUUUAFFFFABRRRQAtFFFAgpKKKACiiigYUUUUAFFFFABS0UUCEooooGFFFFABRRRSAKKKKACiiigAooooAUdanAwooorSBMhCaUGiiqJCnCiiqJHUA0UUAITk0w0UUmCGNTc0UVDNEFFFFIYUlFFIApBRRQA6lU4YUUUAaMRO0U/NFFZsoCaTNFFABmjNFFABmjNFFACE0hNFFACE0xTRRQA4mkzRRQIQmjNFFMAJpM0UUAJmkzRRQAE0maKKAEzRmiigBM0ZoooATNJmiigAzSE0UUAGaTNFFACZozRRQAZpM0UUAJmgmiigBCaKKKAEooooAKSiigAooopgJRRRQAUUUUAFFFFABRRRQAUUUUAf//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 descr="E:\charlie 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014" y="675861"/>
            <a:ext cx="3074977" cy="354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461653"/>
            <a:ext cx="6985001" cy="523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71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0986" y="512998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enjoy the activities I do with my friends at Meeting of Minds.</a:t>
            </a:r>
          </a:p>
        </p:txBody>
      </p:sp>
      <p:pic>
        <p:nvPicPr>
          <p:cNvPr id="2050" name="Picture 2" descr="E:\charli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19263"/>
            <a:ext cx="7739062" cy="502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5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3945" y="641131"/>
            <a:ext cx="672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enjoy finding out about the World.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0" y="2522726"/>
            <a:ext cx="5320620" cy="399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03" t="-1804" r="18503" b="1804"/>
          <a:stretch/>
        </p:blipFill>
        <p:spPr bwMode="auto">
          <a:xfrm>
            <a:off x="2209800" y="1010463"/>
            <a:ext cx="6177455" cy="396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450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6855" y="974035"/>
            <a:ext cx="504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enjoy PE.</a:t>
            </a:r>
          </a:p>
          <a:p>
            <a:endParaRPr lang="en-GB" dirty="0"/>
          </a:p>
        </p:txBody>
      </p:sp>
      <p:pic>
        <p:nvPicPr>
          <p:cNvPr id="3074" name="Picture 2" descr="E:\charlie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6" y="1796143"/>
            <a:ext cx="2563041" cy="45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98" y="791316"/>
            <a:ext cx="4764617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0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060" y="438031"/>
            <a:ext cx="58044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things I like</a:t>
            </a:r>
          </a:p>
          <a:p>
            <a:endParaRPr lang="en-GB" dirty="0"/>
          </a:p>
          <a:p>
            <a:r>
              <a:rPr lang="en-GB" dirty="0"/>
              <a:t>Jigsaws, Lego, the computer, board games, swimming, rugby, football, music, the trampoline, and my scooter.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love visiting my Granny and  </a:t>
            </a:r>
            <a:r>
              <a:rPr lang="en-GB" dirty="0" err="1"/>
              <a:t>Grandad</a:t>
            </a:r>
            <a:r>
              <a:rPr lang="en-GB" dirty="0"/>
              <a:t>  and taking my dogs  for a walk.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1"/>
          <a:stretch/>
        </p:blipFill>
        <p:spPr bwMode="auto">
          <a:xfrm>
            <a:off x="6727372" y="950614"/>
            <a:ext cx="2724376" cy="374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17229" y="4898571"/>
            <a:ext cx="419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enjoy Mindfulness colouring.</a:t>
            </a:r>
          </a:p>
        </p:txBody>
      </p:sp>
    </p:spTree>
    <p:extLst>
      <p:ext uri="{BB962C8B-B14F-4D97-AF65-F5344CB8AC3E}">
        <p14:creationId xmlns:p14="http://schemas.microsoft.com/office/powerpoint/2010/main" val="2454926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087" y="1365161"/>
            <a:ext cx="46780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Sometimes I don’t understand.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How to help me understand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Speak to me in short, clear sentences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Use simple words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Use signs to help me follow key words you are saying –the signs you can use are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Hello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Goodbye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Play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Please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Thank you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Sorry </a:t>
            </a:r>
          </a:p>
          <a:p>
            <a:pPr lvl="1"/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91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085" y="520213"/>
            <a:ext cx="78174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So, this is me…………and all I can do is be me.</a:t>
            </a:r>
          </a:p>
          <a:p>
            <a:endParaRPr lang="en-GB" dirty="0"/>
          </a:p>
          <a:p>
            <a:r>
              <a:rPr lang="en-GB" dirty="0"/>
              <a:t>Like you I am unique.</a:t>
            </a:r>
          </a:p>
          <a:p>
            <a:endParaRPr lang="en-GB" dirty="0"/>
          </a:p>
          <a:p>
            <a:r>
              <a:rPr lang="en-GB" dirty="0"/>
              <a:t>Please keep playing with me and speaking to me.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Thank you</a:t>
            </a:r>
          </a:p>
          <a:p>
            <a:r>
              <a:rPr lang="en-GB"/>
              <a:t>Charlie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99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6615" y="406852"/>
            <a:ext cx="62981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Things you need to know about me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can hear you and I understand most things that are said to me. </a:t>
            </a:r>
          </a:p>
          <a:p>
            <a:endParaRPr lang="en-GB" dirty="0"/>
          </a:p>
          <a:p>
            <a:r>
              <a:rPr lang="en-GB" dirty="0"/>
              <a:t>I communicate using my </a:t>
            </a:r>
            <a:r>
              <a:rPr lang="en-GB" dirty="0" err="1"/>
              <a:t>Ipad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I can use some signs to communicate.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I may not always look at you but I know you are there.</a:t>
            </a:r>
          </a:p>
          <a:p>
            <a:endParaRPr lang="en-GB" dirty="0"/>
          </a:p>
          <a:p>
            <a:r>
              <a:rPr lang="en-GB" dirty="0"/>
              <a:t>You may not think I am listening but usually I am.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87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808" y="428083"/>
            <a:ext cx="53928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Things I find difficult</a:t>
            </a:r>
          </a:p>
          <a:p>
            <a:pPr algn="ctr"/>
            <a:endParaRPr lang="en-GB" dirty="0"/>
          </a:p>
          <a:p>
            <a:r>
              <a:rPr lang="en-GB" dirty="0"/>
              <a:t>Looking at people – I don’t like to – I find it uncomfortable</a:t>
            </a:r>
          </a:p>
          <a:p>
            <a:r>
              <a:rPr lang="en-GB" dirty="0"/>
              <a:t>I am sensitive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 tastes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 things I touch</a:t>
            </a:r>
          </a:p>
          <a:p>
            <a:r>
              <a:rPr lang="en-GB" dirty="0"/>
              <a:t>I don’t react the way you do.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find making friends difficult as I don’t really play the same way you do but I do enjoy being involved with other people.</a:t>
            </a:r>
          </a:p>
          <a:p>
            <a:r>
              <a:rPr lang="en-GB" dirty="0"/>
              <a:t>Don’t be nervous about speaking to me – just chat away . I will be listening.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84" y="1941059"/>
            <a:ext cx="4833937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47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HARLIE PHOTOS nOV 17\22339689_10154879113700373_52739984582349842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85" y="609145"/>
            <a:ext cx="6181567" cy="45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4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609" y="444742"/>
            <a:ext cx="108270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Other things I like</a:t>
            </a:r>
            <a:endParaRPr lang="en-GB" dirty="0"/>
          </a:p>
          <a:p>
            <a:endParaRPr lang="en-GB" dirty="0"/>
          </a:p>
          <a:p>
            <a:r>
              <a:rPr lang="en-GB" dirty="0"/>
              <a:t>I enjoy lots of sports</a:t>
            </a:r>
          </a:p>
          <a:p>
            <a:endParaRPr lang="en-GB" dirty="0"/>
          </a:p>
          <a:p>
            <a:r>
              <a:rPr lang="en-GB" dirty="0"/>
              <a:t>I love Formula 1 racing.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love fast cars.</a:t>
            </a:r>
          </a:p>
          <a:p>
            <a:endParaRPr lang="en-GB" dirty="0"/>
          </a:p>
          <a:p>
            <a:r>
              <a:rPr lang="en-GB" dirty="0"/>
              <a:t>I enjoy music.</a:t>
            </a:r>
          </a:p>
          <a:p>
            <a:endParaRPr lang="en-GB" dirty="0"/>
          </a:p>
          <a:p>
            <a:r>
              <a:rPr lang="en-GB" dirty="0"/>
              <a:t>I enjoy swimming, vaulting and riding my scooter.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E:\charlie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14" y="2542288"/>
            <a:ext cx="5823621" cy="34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6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charlie phot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45" y="605368"/>
            <a:ext cx="4634088" cy="34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2540000"/>
            <a:ext cx="445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love going to watch  Scotland play rugby.</a:t>
            </a:r>
          </a:p>
        </p:txBody>
      </p:sp>
    </p:spTree>
    <p:extLst>
      <p:ext uri="{BB962C8B-B14F-4D97-AF65-F5344CB8AC3E}">
        <p14:creationId xmlns:p14="http://schemas.microsoft.com/office/powerpoint/2010/main" val="11288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4349" y="5523132"/>
            <a:ext cx="381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enjoy reading and books.</a:t>
            </a:r>
          </a:p>
        </p:txBody>
      </p:sp>
      <p:pic>
        <p:nvPicPr>
          <p:cNvPr id="8194" name="Picture 2" descr="E:\charlie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9" y="474309"/>
            <a:ext cx="3168398" cy="422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03" y="2356752"/>
            <a:ext cx="4850344" cy="363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5900" y="718457"/>
            <a:ext cx="385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love </a:t>
            </a:r>
            <a:r>
              <a:rPr lang="en-GB"/>
              <a:t>making models.</a:t>
            </a:r>
          </a:p>
        </p:txBody>
      </p:sp>
    </p:spTree>
    <p:extLst>
      <p:ext uri="{BB962C8B-B14F-4D97-AF65-F5344CB8AC3E}">
        <p14:creationId xmlns:p14="http://schemas.microsoft.com/office/powerpoint/2010/main" val="171526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charlie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56" y="2156080"/>
            <a:ext cx="6830786" cy="384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charlie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2488"/>
            <a:ext cx="4716874" cy="26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6043" y="4523014"/>
            <a:ext cx="218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enjoy all things to do with racing cars – even in the rain.</a:t>
            </a:r>
          </a:p>
        </p:txBody>
      </p:sp>
    </p:spTree>
    <p:extLst>
      <p:ext uri="{BB962C8B-B14F-4D97-AF65-F5344CB8AC3E}">
        <p14:creationId xmlns:p14="http://schemas.microsoft.com/office/powerpoint/2010/main" val="420334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9571" y="5127171"/>
            <a:ext cx="569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love my holidays to Florida.</a:t>
            </a:r>
          </a:p>
        </p:txBody>
      </p:sp>
      <p:pic>
        <p:nvPicPr>
          <p:cNvPr id="5122" name="Picture 2" descr="E:\charlie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08214"/>
            <a:ext cx="6487886" cy="364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60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417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This is 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me</dc:title>
  <dc:creator>User</dc:creator>
  <cp:lastModifiedBy>Mrs Hall</cp:lastModifiedBy>
  <cp:revision>90</cp:revision>
  <dcterms:created xsi:type="dcterms:W3CDTF">2014-11-25T19:42:58Z</dcterms:created>
  <dcterms:modified xsi:type="dcterms:W3CDTF">2023-07-17T20:00:15Z</dcterms:modified>
</cp:coreProperties>
</file>