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7" r:id="rId5"/>
    <p:sldId id="260" r:id="rId6"/>
    <p:sldId id="261" r:id="rId7"/>
    <p:sldId id="258"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416A1B-2AD3-4DAF-830B-FEA176118C13}" v="5" dt="2023-03-09T20:46:40.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Diamond" userId="836cb2e7-984f-479b-b18e-ff157b0ac14e" providerId="ADAL" clId="{B4416A1B-2AD3-4DAF-830B-FEA176118C13}"/>
    <pc:docChg chg="undo custSel modSld">
      <pc:chgData name="Kenny Diamond" userId="836cb2e7-984f-479b-b18e-ff157b0ac14e" providerId="ADAL" clId="{B4416A1B-2AD3-4DAF-830B-FEA176118C13}" dt="2023-03-09T20:47:31.014" v="47" actId="20577"/>
      <pc:docMkLst>
        <pc:docMk/>
      </pc:docMkLst>
      <pc:sldChg chg="addSp delSp modSp mod setBg">
        <pc:chgData name="Kenny Diamond" userId="836cb2e7-984f-479b-b18e-ff157b0ac14e" providerId="ADAL" clId="{B4416A1B-2AD3-4DAF-830B-FEA176118C13}" dt="2023-03-09T20:41:39.084" v="17" actId="26606"/>
        <pc:sldMkLst>
          <pc:docMk/>
          <pc:sldMk cId="2859939130" sldId="257"/>
        </pc:sldMkLst>
        <pc:spChg chg="mod">
          <ac:chgData name="Kenny Diamond" userId="836cb2e7-984f-479b-b18e-ff157b0ac14e" providerId="ADAL" clId="{B4416A1B-2AD3-4DAF-830B-FEA176118C13}" dt="2023-03-09T20:41:39.084" v="17" actId="26606"/>
          <ac:spMkLst>
            <pc:docMk/>
            <pc:sldMk cId="2859939130" sldId="257"/>
            <ac:spMk id="2" creationId="{6DDB03AC-2E29-3A45-9BA9-CAFE4FC870FB}"/>
          </ac:spMkLst>
        </pc:spChg>
        <pc:spChg chg="add del">
          <ac:chgData name="Kenny Diamond" userId="836cb2e7-984f-479b-b18e-ff157b0ac14e" providerId="ADAL" clId="{B4416A1B-2AD3-4DAF-830B-FEA176118C13}" dt="2023-03-09T20:41:39.084" v="17" actId="26606"/>
          <ac:spMkLst>
            <pc:docMk/>
            <pc:sldMk cId="2859939130" sldId="257"/>
            <ac:spMk id="3" creationId="{8C6BABC0-0B10-80B4-576C-F9F9B012A17B}"/>
          </ac:spMkLst>
        </pc:spChg>
        <pc:spChg chg="add del">
          <ac:chgData name="Kenny Diamond" userId="836cb2e7-984f-479b-b18e-ff157b0ac14e" providerId="ADAL" clId="{B4416A1B-2AD3-4DAF-830B-FEA176118C13}" dt="2023-03-09T20:41:39.068" v="16" actId="26606"/>
          <ac:spMkLst>
            <pc:docMk/>
            <pc:sldMk cId="2859939130" sldId="257"/>
            <ac:spMk id="7" creationId="{8C6BABC0-0B10-80B4-576C-F9F9B012A17B}"/>
          </ac:spMkLst>
        </pc:spChg>
        <pc:spChg chg="add del">
          <ac:chgData name="Kenny Diamond" userId="836cb2e7-984f-479b-b18e-ff157b0ac14e" providerId="ADAL" clId="{B4416A1B-2AD3-4DAF-830B-FEA176118C13}" dt="2023-03-09T20:41:39.068" v="16" actId="26606"/>
          <ac:spMkLst>
            <pc:docMk/>
            <pc:sldMk cId="2859939130" sldId="257"/>
            <ac:spMk id="8" creationId="{1C4A7C96-9E71-4CE8-ADCD-504C0D522B89}"/>
          </ac:spMkLst>
        </pc:spChg>
        <pc:spChg chg="add">
          <ac:chgData name="Kenny Diamond" userId="836cb2e7-984f-479b-b18e-ff157b0ac14e" providerId="ADAL" clId="{B4416A1B-2AD3-4DAF-830B-FEA176118C13}" dt="2023-03-09T20:41:39.084" v="17" actId="26606"/>
          <ac:spMkLst>
            <pc:docMk/>
            <pc:sldMk cId="2859939130" sldId="257"/>
            <ac:spMk id="10" creationId="{5D6C15A0-C087-4593-8414-2B4EC1CDC3DE}"/>
          </ac:spMkLst>
        </pc:spChg>
        <pc:spChg chg="add">
          <ac:chgData name="Kenny Diamond" userId="836cb2e7-984f-479b-b18e-ff157b0ac14e" providerId="ADAL" clId="{B4416A1B-2AD3-4DAF-830B-FEA176118C13}" dt="2023-03-09T20:41:39.084" v="17" actId="26606"/>
          <ac:spMkLst>
            <pc:docMk/>
            <pc:sldMk cId="2859939130" sldId="257"/>
            <ac:spMk id="11" creationId="{777A147A-9ED8-46B4-8660-1B3C2AA880B5}"/>
          </ac:spMkLst>
        </pc:spChg>
        <pc:spChg chg="add">
          <ac:chgData name="Kenny Diamond" userId="836cb2e7-984f-479b-b18e-ff157b0ac14e" providerId="ADAL" clId="{B4416A1B-2AD3-4DAF-830B-FEA176118C13}" dt="2023-03-09T20:41:39.084" v="17" actId="26606"/>
          <ac:spMkLst>
            <pc:docMk/>
            <pc:sldMk cId="2859939130" sldId="257"/>
            <ac:spMk id="12" creationId="{8C6BABC0-0B10-80B4-576C-F9F9B012A17B}"/>
          </ac:spMkLst>
        </pc:spChg>
        <pc:graphicFrameChg chg="add del">
          <ac:chgData name="Kenny Diamond" userId="836cb2e7-984f-479b-b18e-ff157b0ac14e" providerId="ADAL" clId="{B4416A1B-2AD3-4DAF-830B-FEA176118C13}" dt="2023-03-09T20:40:49.528" v="14" actId="26606"/>
          <ac:graphicFrameMkLst>
            <pc:docMk/>
            <pc:sldMk cId="2859939130" sldId="257"/>
            <ac:graphicFrameMk id="5" creationId="{41A93F5D-0364-53F6-870C-BE190EC46D25}"/>
          </ac:graphicFrameMkLst>
        </pc:graphicFrameChg>
      </pc:sldChg>
      <pc:sldChg chg="modSp mod">
        <pc:chgData name="Kenny Diamond" userId="836cb2e7-984f-479b-b18e-ff157b0ac14e" providerId="ADAL" clId="{B4416A1B-2AD3-4DAF-830B-FEA176118C13}" dt="2023-03-09T20:47:31.014" v="47" actId="20577"/>
        <pc:sldMkLst>
          <pc:docMk/>
          <pc:sldMk cId="4149901151" sldId="259"/>
        </pc:sldMkLst>
        <pc:spChg chg="mod">
          <ac:chgData name="Kenny Diamond" userId="836cb2e7-984f-479b-b18e-ff157b0ac14e" providerId="ADAL" clId="{B4416A1B-2AD3-4DAF-830B-FEA176118C13}" dt="2023-03-09T20:47:31.014" v="47" actId="20577"/>
          <ac:spMkLst>
            <pc:docMk/>
            <pc:sldMk cId="4149901151" sldId="259"/>
            <ac:spMk id="3" creationId="{A560C80B-DB05-E652-A668-C918BAEB37DC}"/>
          </ac:spMkLst>
        </pc:spChg>
      </pc:sldChg>
      <pc:sldChg chg="modSp mod">
        <pc:chgData name="Kenny Diamond" userId="836cb2e7-984f-479b-b18e-ff157b0ac14e" providerId="ADAL" clId="{B4416A1B-2AD3-4DAF-830B-FEA176118C13}" dt="2023-03-09T20:45:21.558" v="30" actId="20577"/>
        <pc:sldMkLst>
          <pc:docMk/>
          <pc:sldMk cId="3222457262" sldId="260"/>
        </pc:sldMkLst>
        <pc:spChg chg="mod">
          <ac:chgData name="Kenny Diamond" userId="836cb2e7-984f-479b-b18e-ff157b0ac14e" providerId="ADAL" clId="{B4416A1B-2AD3-4DAF-830B-FEA176118C13}" dt="2023-03-09T20:45:21.558" v="30" actId="20577"/>
          <ac:spMkLst>
            <pc:docMk/>
            <pc:sldMk cId="3222457262" sldId="260"/>
            <ac:spMk id="3" creationId="{6C3D4499-64AD-215F-3555-F64053A2B079}"/>
          </ac:spMkLst>
        </pc:spChg>
      </pc:sldChg>
      <pc:sldChg chg="addSp delSp modSp mod">
        <pc:chgData name="Kenny Diamond" userId="836cb2e7-984f-479b-b18e-ff157b0ac14e" providerId="ADAL" clId="{B4416A1B-2AD3-4DAF-830B-FEA176118C13}" dt="2023-03-09T20:46:43.251" v="41" actId="26606"/>
        <pc:sldMkLst>
          <pc:docMk/>
          <pc:sldMk cId="2510070168" sldId="261"/>
        </pc:sldMkLst>
        <pc:spChg chg="mod">
          <ac:chgData name="Kenny Diamond" userId="836cb2e7-984f-479b-b18e-ff157b0ac14e" providerId="ADAL" clId="{B4416A1B-2AD3-4DAF-830B-FEA176118C13}" dt="2023-03-09T20:45:28.313" v="32" actId="20577"/>
          <ac:spMkLst>
            <pc:docMk/>
            <pc:sldMk cId="2510070168" sldId="261"/>
            <ac:spMk id="3" creationId="{235DB8ED-8C79-3C27-8C20-D47424D34F96}"/>
          </ac:spMkLst>
        </pc:spChg>
        <pc:spChg chg="del">
          <ac:chgData name="Kenny Diamond" userId="836cb2e7-984f-479b-b18e-ff157b0ac14e" providerId="ADAL" clId="{B4416A1B-2AD3-4DAF-830B-FEA176118C13}" dt="2023-03-09T20:46:43.251" v="41" actId="26606"/>
          <ac:spMkLst>
            <pc:docMk/>
            <pc:sldMk cId="2510070168" sldId="261"/>
            <ac:spMk id="20" creationId="{41AB65AE-A08D-4F43-8E53-5F1B8D842438}"/>
          </ac:spMkLst>
        </pc:spChg>
        <pc:spChg chg="add">
          <ac:chgData name="Kenny Diamond" userId="836cb2e7-984f-479b-b18e-ff157b0ac14e" providerId="ADAL" clId="{B4416A1B-2AD3-4DAF-830B-FEA176118C13}" dt="2023-03-09T20:46:43.251" v="41" actId="26606"/>
          <ac:spMkLst>
            <pc:docMk/>
            <pc:sldMk cId="2510070168" sldId="261"/>
            <ac:spMk id="26" creationId="{41AB65AE-A08D-4F43-8E53-5F1B8D842438}"/>
          </ac:spMkLst>
        </pc:spChg>
        <pc:picChg chg="del">
          <ac:chgData name="Kenny Diamond" userId="836cb2e7-984f-479b-b18e-ff157b0ac14e" providerId="ADAL" clId="{B4416A1B-2AD3-4DAF-830B-FEA176118C13}" dt="2023-03-09T20:45:30.200" v="33" actId="478"/>
          <ac:picMkLst>
            <pc:docMk/>
            <pc:sldMk cId="2510070168" sldId="261"/>
            <ac:picMk id="13" creationId="{BC560F07-DA6B-E568-A671-4A64D52D9EB7}"/>
          </ac:picMkLst>
        </pc:picChg>
        <pc:picChg chg="mod">
          <ac:chgData name="Kenny Diamond" userId="836cb2e7-984f-479b-b18e-ff157b0ac14e" providerId="ADAL" clId="{B4416A1B-2AD3-4DAF-830B-FEA176118C13}" dt="2023-03-09T20:46:43.251" v="41" actId="26606"/>
          <ac:picMkLst>
            <pc:docMk/>
            <pc:sldMk cId="2510070168" sldId="261"/>
            <ac:picMk id="15" creationId="{17919908-D255-BD5F-6842-0ADB372CFA4A}"/>
          </ac:picMkLst>
        </pc:picChg>
        <pc:picChg chg="add del mod">
          <ac:chgData name="Kenny Diamond" userId="836cb2e7-984f-479b-b18e-ff157b0ac14e" providerId="ADAL" clId="{B4416A1B-2AD3-4DAF-830B-FEA176118C13}" dt="2023-03-09T20:46:11.046" v="37" actId="478"/>
          <ac:picMkLst>
            <pc:docMk/>
            <pc:sldMk cId="2510070168" sldId="261"/>
            <ac:picMk id="18" creationId="{B84F5DBA-92FE-FCD1-EF5D-B19F3D5388C7}"/>
          </ac:picMkLst>
        </pc:picChg>
        <pc:picChg chg="add mod ord">
          <ac:chgData name="Kenny Diamond" userId="836cb2e7-984f-479b-b18e-ff157b0ac14e" providerId="ADAL" clId="{B4416A1B-2AD3-4DAF-830B-FEA176118C13}" dt="2023-03-09T20:46:43.251" v="41" actId="26606"/>
          <ac:picMkLst>
            <pc:docMk/>
            <pc:sldMk cId="2510070168" sldId="261"/>
            <ac:picMk id="21" creationId="{2FB158C7-D181-7FD6-572F-02A88905A508}"/>
          </ac:picMkLst>
        </pc:picChg>
      </pc:sldChg>
      <pc:sldChg chg="addSp modSp mod setBg">
        <pc:chgData name="Kenny Diamond" userId="836cb2e7-984f-479b-b18e-ff157b0ac14e" providerId="ADAL" clId="{B4416A1B-2AD3-4DAF-830B-FEA176118C13}" dt="2023-03-09T20:47:17.559" v="44" actId="20577"/>
        <pc:sldMkLst>
          <pc:docMk/>
          <pc:sldMk cId="270457583" sldId="262"/>
        </pc:sldMkLst>
        <pc:spChg chg="mod">
          <ac:chgData name="Kenny Diamond" userId="836cb2e7-984f-479b-b18e-ff157b0ac14e" providerId="ADAL" clId="{B4416A1B-2AD3-4DAF-830B-FEA176118C13}" dt="2023-03-09T20:47:05.919" v="42" actId="20577"/>
          <ac:spMkLst>
            <pc:docMk/>
            <pc:sldMk cId="270457583" sldId="262"/>
            <ac:spMk id="2" creationId="{3053FC8A-B2A6-8B45-1DAE-6B754288A49B}"/>
          </ac:spMkLst>
        </pc:spChg>
        <pc:spChg chg="mod">
          <ac:chgData name="Kenny Diamond" userId="836cb2e7-984f-479b-b18e-ff157b0ac14e" providerId="ADAL" clId="{B4416A1B-2AD3-4DAF-830B-FEA176118C13}" dt="2023-03-09T20:47:17.559" v="44" actId="20577"/>
          <ac:spMkLst>
            <pc:docMk/>
            <pc:sldMk cId="270457583" sldId="262"/>
            <ac:spMk id="3" creationId="{C8957459-0474-9C08-0BB3-1467910CEBA3}"/>
          </ac:spMkLst>
        </pc:spChg>
        <pc:spChg chg="add">
          <ac:chgData name="Kenny Diamond" userId="836cb2e7-984f-479b-b18e-ff157b0ac14e" providerId="ADAL" clId="{B4416A1B-2AD3-4DAF-830B-FEA176118C13}" dt="2023-03-09T20:42:26.590" v="27" actId="26606"/>
          <ac:spMkLst>
            <pc:docMk/>
            <pc:sldMk cId="270457583" sldId="262"/>
            <ac:spMk id="8" creationId="{777A147A-9ED8-46B4-8660-1B3C2AA880B5}"/>
          </ac:spMkLst>
        </pc:spChg>
        <pc:spChg chg="add">
          <ac:chgData name="Kenny Diamond" userId="836cb2e7-984f-479b-b18e-ff157b0ac14e" providerId="ADAL" clId="{B4416A1B-2AD3-4DAF-830B-FEA176118C13}" dt="2023-03-09T20:42:26.590" v="27" actId="26606"/>
          <ac:spMkLst>
            <pc:docMk/>
            <pc:sldMk cId="270457583" sldId="262"/>
            <ac:spMk id="10" creationId="{5D6C15A0-C087-4593-8414-2B4EC1CDC3DE}"/>
          </ac:spMkLst>
        </pc:spChg>
      </pc:sldChg>
      <pc:sldChg chg="addSp modSp mod">
        <pc:chgData name="Kenny Diamond" userId="836cb2e7-984f-479b-b18e-ff157b0ac14e" providerId="ADAL" clId="{B4416A1B-2AD3-4DAF-830B-FEA176118C13}" dt="2023-03-09T20:47:21.862" v="45" actId="20577"/>
        <pc:sldMkLst>
          <pc:docMk/>
          <pc:sldMk cId="301994630" sldId="263"/>
        </pc:sldMkLst>
        <pc:spChg chg="mod">
          <ac:chgData name="Kenny Diamond" userId="836cb2e7-984f-479b-b18e-ff157b0ac14e" providerId="ADAL" clId="{B4416A1B-2AD3-4DAF-830B-FEA176118C13}" dt="2023-03-09T20:40:18.718" v="12" actId="26606"/>
          <ac:spMkLst>
            <pc:docMk/>
            <pc:sldMk cId="301994630" sldId="263"/>
            <ac:spMk id="2" creationId="{3053FC8A-B2A6-8B45-1DAE-6B754288A49B}"/>
          </ac:spMkLst>
        </pc:spChg>
        <pc:spChg chg="mod">
          <ac:chgData name="Kenny Diamond" userId="836cb2e7-984f-479b-b18e-ff157b0ac14e" providerId="ADAL" clId="{B4416A1B-2AD3-4DAF-830B-FEA176118C13}" dt="2023-03-09T20:47:21.862" v="45" actId="20577"/>
          <ac:spMkLst>
            <pc:docMk/>
            <pc:sldMk cId="301994630" sldId="263"/>
            <ac:spMk id="3" creationId="{C8957459-0474-9C08-0BB3-1467910CEBA3}"/>
          </ac:spMkLst>
        </pc:spChg>
        <pc:spChg chg="add">
          <ac:chgData name="Kenny Diamond" userId="836cb2e7-984f-479b-b18e-ff157b0ac14e" providerId="ADAL" clId="{B4416A1B-2AD3-4DAF-830B-FEA176118C13}" dt="2023-03-09T20:40:18.718" v="12" actId="26606"/>
          <ac:spMkLst>
            <pc:docMk/>
            <pc:sldMk cId="301994630" sldId="263"/>
            <ac:spMk id="10" creationId="{D1D34770-47A8-402C-AF23-2B653F2D88C1}"/>
          </ac:spMkLst>
        </pc:spChg>
        <pc:picChg chg="add mod">
          <ac:chgData name="Kenny Diamond" userId="836cb2e7-984f-479b-b18e-ff157b0ac14e" providerId="ADAL" clId="{B4416A1B-2AD3-4DAF-830B-FEA176118C13}" dt="2023-03-09T20:40:18.718" v="12" actId="26606"/>
          <ac:picMkLst>
            <pc:docMk/>
            <pc:sldMk cId="301994630" sldId="263"/>
            <ac:picMk id="5" creationId="{C7496834-D416-0A89-E533-F8BED75CA212}"/>
          </ac:picMkLst>
        </pc:picChg>
      </pc:sldChg>
      <pc:sldChg chg="addSp delSp modSp mod setBg">
        <pc:chgData name="Kenny Diamond" userId="836cb2e7-984f-479b-b18e-ff157b0ac14e" providerId="ADAL" clId="{B4416A1B-2AD3-4DAF-830B-FEA176118C13}" dt="2023-03-09T20:37:17.490" v="8" actId="26606"/>
        <pc:sldMkLst>
          <pc:docMk/>
          <pc:sldMk cId="2196203525" sldId="264"/>
        </pc:sldMkLst>
        <pc:spChg chg="mod">
          <ac:chgData name="Kenny Diamond" userId="836cb2e7-984f-479b-b18e-ff157b0ac14e" providerId="ADAL" clId="{B4416A1B-2AD3-4DAF-830B-FEA176118C13}" dt="2023-03-09T20:37:17.490" v="8" actId="26606"/>
          <ac:spMkLst>
            <pc:docMk/>
            <pc:sldMk cId="2196203525" sldId="264"/>
            <ac:spMk id="2" creationId="{85C39E76-34F4-8EFF-45DE-500A53F8A5F2}"/>
          </ac:spMkLst>
        </pc:spChg>
        <pc:spChg chg="add del">
          <ac:chgData name="Kenny Diamond" userId="836cb2e7-984f-479b-b18e-ff157b0ac14e" providerId="ADAL" clId="{B4416A1B-2AD3-4DAF-830B-FEA176118C13}" dt="2023-03-09T20:36:50.284" v="5" actId="931"/>
          <ac:spMkLst>
            <pc:docMk/>
            <pc:sldMk cId="2196203525" sldId="264"/>
            <ac:spMk id="3" creationId="{2296405A-F4C2-1934-6367-ECC474161E35}"/>
          </ac:spMkLst>
        </pc:spChg>
        <pc:spChg chg="add del mod">
          <ac:chgData name="Kenny Diamond" userId="836cb2e7-984f-479b-b18e-ff157b0ac14e" providerId="ADAL" clId="{B4416A1B-2AD3-4DAF-830B-FEA176118C13}" dt="2023-03-09T20:36:25.258" v="1" actId="478"/>
          <ac:spMkLst>
            <pc:docMk/>
            <pc:sldMk cId="2196203525" sldId="264"/>
            <ac:spMk id="7" creationId="{84997623-A907-23EC-C54C-1EE7F7B75059}"/>
          </ac:spMkLst>
        </pc:spChg>
        <pc:spChg chg="del">
          <ac:chgData name="Kenny Diamond" userId="836cb2e7-984f-479b-b18e-ff157b0ac14e" providerId="ADAL" clId="{B4416A1B-2AD3-4DAF-830B-FEA176118C13}" dt="2023-03-09T20:36:25.825" v="2" actId="26606"/>
          <ac:spMkLst>
            <pc:docMk/>
            <pc:sldMk cId="2196203525" sldId="264"/>
            <ac:spMk id="10" creationId="{9389D3E0-BA02-41D3-B2AC-8FD6AA893902}"/>
          </ac:spMkLst>
        </pc:spChg>
        <pc:spChg chg="add">
          <ac:chgData name="Kenny Diamond" userId="836cb2e7-984f-479b-b18e-ff157b0ac14e" providerId="ADAL" clId="{B4416A1B-2AD3-4DAF-830B-FEA176118C13}" dt="2023-03-09T20:37:17.490" v="8" actId="26606"/>
          <ac:spMkLst>
            <pc:docMk/>
            <pc:sldMk cId="2196203525" sldId="264"/>
            <ac:spMk id="13" creationId="{3ED10917-A4EE-07B5-B482-332B40F9F521}"/>
          </ac:spMkLst>
        </pc:spChg>
        <pc:spChg chg="add">
          <ac:chgData name="Kenny Diamond" userId="836cb2e7-984f-479b-b18e-ff157b0ac14e" providerId="ADAL" clId="{B4416A1B-2AD3-4DAF-830B-FEA176118C13}" dt="2023-03-09T20:37:17.490" v="8" actId="26606"/>
          <ac:spMkLst>
            <pc:docMk/>
            <pc:sldMk cId="2196203525" sldId="264"/>
            <ac:spMk id="16" creationId="{D19BB8BE-1351-4D9B-B761-F84A0B5B6519}"/>
          </ac:spMkLst>
        </pc:spChg>
        <pc:picChg chg="add del mod">
          <ac:chgData name="Kenny Diamond" userId="836cb2e7-984f-479b-b18e-ff157b0ac14e" providerId="ADAL" clId="{B4416A1B-2AD3-4DAF-830B-FEA176118C13}" dt="2023-03-09T20:36:26.345" v="4" actId="931"/>
          <ac:picMkLst>
            <pc:docMk/>
            <pc:sldMk cId="2196203525" sldId="264"/>
            <ac:picMk id="5" creationId="{FF4C920E-ABA8-213A-08F4-DA154FEE13C4}"/>
          </ac:picMkLst>
        </pc:picChg>
        <pc:picChg chg="add mod">
          <ac:chgData name="Kenny Diamond" userId="836cb2e7-984f-479b-b18e-ff157b0ac14e" providerId="ADAL" clId="{B4416A1B-2AD3-4DAF-830B-FEA176118C13}" dt="2023-03-09T20:37:17.490" v="8" actId="26606"/>
          <ac:picMkLst>
            <pc:docMk/>
            <pc:sldMk cId="2196203525" sldId="264"/>
            <ac:picMk id="9" creationId="{069D19A6-1388-8C3B-E695-34479B9E1C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F326-1834-BB8D-42F0-1074A19359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BE1B31A-705F-D45B-14D9-A985D320F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89CF4C5-C0D3-5E4D-26DE-E4285471245A}"/>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5" name="Footer Placeholder 4">
            <a:extLst>
              <a:ext uri="{FF2B5EF4-FFF2-40B4-BE49-F238E27FC236}">
                <a16:creationId xmlns:a16="http://schemas.microsoft.com/office/drawing/2014/main" id="{D35B618E-9346-B720-08BB-C56A359FFE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AC86C-1B92-773B-E013-30D58AE1978F}"/>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407907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4715-9793-8EDC-423F-19FB87EC3CB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5B0A08B-ABCB-29FA-621E-A6434A66D00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F5C705-F7D4-3A06-0D47-384AA4BF07EE}"/>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5" name="Footer Placeholder 4">
            <a:extLst>
              <a:ext uri="{FF2B5EF4-FFF2-40B4-BE49-F238E27FC236}">
                <a16:creationId xmlns:a16="http://schemas.microsoft.com/office/drawing/2014/main" id="{C4A15A20-0053-A8D9-0409-E393487BD0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AF70E-1E69-77CB-2B24-9DBAE72B632C}"/>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97032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CDC67-FEEF-8290-73A8-B5A056F8434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75AF7B-8137-00A8-5BA9-E9E3A83BE8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F249DA-21F8-BD3E-0518-B1765ACAEB02}"/>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5" name="Footer Placeholder 4">
            <a:extLst>
              <a:ext uri="{FF2B5EF4-FFF2-40B4-BE49-F238E27FC236}">
                <a16:creationId xmlns:a16="http://schemas.microsoft.com/office/drawing/2014/main" id="{9DD16E97-BA1A-2AF0-4D7F-1D3C7C6E3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294BE-16CE-5A1B-9FB7-CE9CC6A76D22}"/>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22233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5F3C-F9F6-3453-3820-94648834A4D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4F8BFC-A2A1-CF24-B280-9EFA7C39DF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09C755-209D-F10A-B77F-7FC0B36C1AB8}"/>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5" name="Footer Placeholder 4">
            <a:extLst>
              <a:ext uri="{FF2B5EF4-FFF2-40B4-BE49-F238E27FC236}">
                <a16:creationId xmlns:a16="http://schemas.microsoft.com/office/drawing/2014/main" id="{C9E63905-697B-E092-FF49-1C00FAD93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6E7F22-B196-6A3A-01DA-2840D45C8D7A}"/>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61734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E111-ED4F-3542-6311-1EEEBEE341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EA2D3F9-7334-ED89-F988-2705C4BAF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5CD720-8960-DB82-1312-17197383C5B3}"/>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5" name="Footer Placeholder 4">
            <a:extLst>
              <a:ext uri="{FF2B5EF4-FFF2-40B4-BE49-F238E27FC236}">
                <a16:creationId xmlns:a16="http://schemas.microsoft.com/office/drawing/2014/main" id="{12201464-8AFD-1E90-6D4F-69D2D09046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CB30EA-3C25-913C-76E1-10CA67A14C1F}"/>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137870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444E-F9CC-FA67-4C6A-2E0BC2DDC35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377E03-BDF6-A09D-4C86-A8E3DED83C1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386AE28-EFED-B2C5-B2CE-001D9F9EE2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AA89E48-5862-E7B6-3A44-FAA7996AD841}"/>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6" name="Footer Placeholder 5">
            <a:extLst>
              <a:ext uri="{FF2B5EF4-FFF2-40B4-BE49-F238E27FC236}">
                <a16:creationId xmlns:a16="http://schemas.microsoft.com/office/drawing/2014/main" id="{141D9B0C-CB09-6E02-424B-6C3EE7FD3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35C2BF-DB1C-D5E4-7485-4CBC3184256E}"/>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254078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D54D-3F80-5620-26DC-5B44005FB5D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467150-A068-0359-2781-50ED7F89B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FFCC6E0-9FDC-9FFE-51AA-D3830179336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E9CA223-E4B3-84BB-4DDD-DB937DD29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16C8F8-CC26-E21E-ED24-975FCFC5A8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A824225-864C-BE81-BBFD-42FD66C1D60D}"/>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8" name="Footer Placeholder 7">
            <a:extLst>
              <a:ext uri="{FF2B5EF4-FFF2-40B4-BE49-F238E27FC236}">
                <a16:creationId xmlns:a16="http://schemas.microsoft.com/office/drawing/2014/main" id="{EA60436D-A9FD-2D14-B41A-C4BFFE573F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4EECF0-BA74-4465-28F1-B340D4530CB1}"/>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3617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8303-9A67-FA28-A7B1-42210EB7B21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2EB401A-B971-63E7-18CF-558E2BFA4A73}"/>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4" name="Footer Placeholder 3">
            <a:extLst>
              <a:ext uri="{FF2B5EF4-FFF2-40B4-BE49-F238E27FC236}">
                <a16:creationId xmlns:a16="http://schemas.microsoft.com/office/drawing/2014/main" id="{E736464E-0E17-BD3D-08A1-B5F493914D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134C16-734A-9D24-F8BE-59856CABFFF7}"/>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244928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65E7C-9A3D-1B2B-60B0-C6E20EC59458}"/>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3" name="Footer Placeholder 2">
            <a:extLst>
              <a:ext uri="{FF2B5EF4-FFF2-40B4-BE49-F238E27FC236}">
                <a16:creationId xmlns:a16="http://schemas.microsoft.com/office/drawing/2014/main" id="{0D74FD54-4419-4261-E10D-929B48C2E4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25A4E1-35CE-E3B7-C8A9-7617D28BE8D5}"/>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391400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A8E8-74BB-D733-B6CB-28C61DDDFF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26B22A1-5C2D-2A86-52B7-7D9AD5490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D198944-BE5F-2BCB-62DE-A65E099EA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C61972-4437-7E77-2CE5-C5CC348C07E8}"/>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6" name="Footer Placeholder 5">
            <a:extLst>
              <a:ext uri="{FF2B5EF4-FFF2-40B4-BE49-F238E27FC236}">
                <a16:creationId xmlns:a16="http://schemas.microsoft.com/office/drawing/2014/main" id="{152BB2A1-D6F4-1FEE-DEA5-B38F92B6C5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DEDE6C-A775-A128-30BF-DE8D5B1DB896}"/>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279891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D687-1D92-58AB-F1D6-3160EEA56C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659883-4629-E52A-DB56-90984EB4A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7109EB-DDE8-8394-AC02-90761D36D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11472F-59C5-D849-4A13-6B8A67FD7E9E}"/>
              </a:ext>
            </a:extLst>
          </p:cNvPr>
          <p:cNvSpPr>
            <a:spLocks noGrp="1"/>
          </p:cNvSpPr>
          <p:nvPr>
            <p:ph type="dt" sz="half" idx="10"/>
          </p:nvPr>
        </p:nvSpPr>
        <p:spPr/>
        <p:txBody>
          <a:bodyPr/>
          <a:lstStyle/>
          <a:p>
            <a:fld id="{7EC9AEFC-AF29-4BDC-A37A-868713D2F0EF}" type="datetimeFigureOut">
              <a:rPr lang="en-GB" smtClean="0"/>
              <a:t>09/03/2023</a:t>
            </a:fld>
            <a:endParaRPr lang="en-GB"/>
          </a:p>
        </p:txBody>
      </p:sp>
      <p:sp>
        <p:nvSpPr>
          <p:cNvPr id="6" name="Footer Placeholder 5">
            <a:extLst>
              <a:ext uri="{FF2B5EF4-FFF2-40B4-BE49-F238E27FC236}">
                <a16:creationId xmlns:a16="http://schemas.microsoft.com/office/drawing/2014/main" id="{C840F368-AD31-ABA5-6ED1-56F4DC430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35B5D-E260-4E9F-20D8-B4F1FF337D57}"/>
              </a:ext>
            </a:extLst>
          </p:cNvPr>
          <p:cNvSpPr>
            <a:spLocks noGrp="1"/>
          </p:cNvSpPr>
          <p:nvPr>
            <p:ph type="sldNum" sz="quarter" idx="12"/>
          </p:nvPr>
        </p:nvSpPr>
        <p:spPr/>
        <p:txBody>
          <a:bodyPr/>
          <a:lstStyle/>
          <a:p>
            <a:fld id="{3821E489-1CA0-440B-B6C9-1EE6808E54B7}" type="slidenum">
              <a:rPr lang="en-GB" smtClean="0"/>
              <a:t>‹#›</a:t>
            </a:fld>
            <a:endParaRPr lang="en-GB"/>
          </a:p>
        </p:txBody>
      </p:sp>
    </p:spTree>
    <p:extLst>
      <p:ext uri="{BB962C8B-B14F-4D97-AF65-F5344CB8AC3E}">
        <p14:creationId xmlns:p14="http://schemas.microsoft.com/office/powerpoint/2010/main" val="258732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75611-9A97-7DC5-F689-505AE3F8A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DE5FD4-C596-8282-2ED9-F33930C4FF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2D2D64-E541-0244-590D-831F60F02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9AEFC-AF29-4BDC-A37A-868713D2F0EF}" type="datetimeFigureOut">
              <a:rPr lang="en-GB" smtClean="0"/>
              <a:t>09/03/2023</a:t>
            </a:fld>
            <a:endParaRPr lang="en-GB"/>
          </a:p>
        </p:txBody>
      </p:sp>
      <p:sp>
        <p:nvSpPr>
          <p:cNvPr id="5" name="Footer Placeholder 4">
            <a:extLst>
              <a:ext uri="{FF2B5EF4-FFF2-40B4-BE49-F238E27FC236}">
                <a16:creationId xmlns:a16="http://schemas.microsoft.com/office/drawing/2014/main" id="{F1B5D625-77E5-B3D7-8C86-3B832B412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66FED0-2290-6A04-B9C7-C0AFEF2BD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1E489-1CA0-440B-B6C9-1EE6808E54B7}" type="slidenum">
              <a:rPr lang="en-GB" smtClean="0"/>
              <a:t>‹#›</a:t>
            </a:fld>
            <a:endParaRPr lang="en-GB"/>
          </a:p>
        </p:txBody>
      </p:sp>
    </p:spTree>
    <p:extLst>
      <p:ext uri="{BB962C8B-B14F-4D97-AF65-F5344CB8AC3E}">
        <p14:creationId xmlns:p14="http://schemas.microsoft.com/office/powerpoint/2010/main" val="3526814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amdooom.com/Who-Are-W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uk/pin/181199584990566442/"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piked-online.com/2020/01/13/the-dangerous-myth-of-neurodiversity/"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tchellgulchpark.com/businessman-raising-hand-during-seminar-businessman-raising-hand-up-at-a-conference-to-answer-a-questi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E265B-10E7-89D8-16D4-0835338B125E}"/>
              </a:ext>
            </a:extLst>
          </p:cNvPr>
          <p:cNvPicPr>
            <a:picLocks noChangeAspect="1"/>
          </p:cNvPicPr>
          <p:nvPr/>
        </p:nvPicPr>
        <p:blipFill rotWithShape="1">
          <a:blip r:embed="rId2"/>
          <a:srcRect l="1557" t="4277"/>
          <a:stretch/>
        </p:blipFill>
        <p:spPr>
          <a:xfrm>
            <a:off x="1138633" y="2295525"/>
            <a:ext cx="9914733" cy="2103437"/>
          </a:xfrm>
          <a:prstGeom prst="rect">
            <a:avLst/>
          </a:prstGeom>
        </p:spPr>
      </p:pic>
    </p:spTree>
    <p:extLst>
      <p:ext uri="{BB962C8B-B14F-4D97-AF65-F5344CB8AC3E}">
        <p14:creationId xmlns:p14="http://schemas.microsoft.com/office/powerpoint/2010/main" val="328667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3FC8A-B2A6-8B45-1DAE-6B754288A49B}"/>
              </a:ext>
            </a:extLst>
          </p:cNvPr>
          <p:cNvSpPr>
            <a:spLocks noGrp="1"/>
          </p:cNvSpPr>
          <p:nvPr>
            <p:ph type="title"/>
          </p:nvPr>
        </p:nvSpPr>
        <p:spPr>
          <a:xfrm>
            <a:off x="836679" y="723898"/>
            <a:ext cx="6002110" cy="1495425"/>
          </a:xfrm>
        </p:spPr>
        <p:txBody>
          <a:bodyPr>
            <a:normAutofit/>
          </a:bodyPr>
          <a:lstStyle/>
          <a:p>
            <a:r>
              <a:rPr lang="en-GB" sz="4000">
                <a:latin typeface="Avenir Next LT Pro Demi" panose="020B0704020202020204" pitchFamily="34" charset="0"/>
              </a:rPr>
              <a:t>Who are we?</a:t>
            </a:r>
          </a:p>
        </p:txBody>
      </p:sp>
      <p:sp>
        <p:nvSpPr>
          <p:cNvPr id="3" name="Content Placeholder 2">
            <a:extLst>
              <a:ext uri="{FF2B5EF4-FFF2-40B4-BE49-F238E27FC236}">
                <a16:creationId xmlns:a16="http://schemas.microsoft.com/office/drawing/2014/main" id="{C8957459-0474-9C08-0BB3-1467910CEBA3}"/>
              </a:ext>
            </a:extLst>
          </p:cNvPr>
          <p:cNvSpPr>
            <a:spLocks noGrp="1"/>
          </p:cNvSpPr>
          <p:nvPr>
            <p:ph idx="1"/>
          </p:nvPr>
        </p:nvSpPr>
        <p:spPr>
          <a:xfrm>
            <a:off x="836680" y="2405067"/>
            <a:ext cx="6002110" cy="3729034"/>
          </a:xfrm>
        </p:spPr>
        <p:txBody>
          <a:bodyPr>
            <a:normAutofit/>
          </a:bodyPr>
          <a:lstStyle/>
          <a:p>
            <a:pPr>
              <a:spcAft>
                <a:spcPts val="800"/>
              </a:spcAft>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Meeting of Minds was formed in 2015 by a small group of like-minded and passionate mothers raising a child with additional and complex needs.</a:t>
            </a:r>
          </a:p>
          <a:p>
            <a:pPr>
              <a:spcAft>
                <a:spcPts val="800"/>
              </a:spcAft>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​We were united in our struggle to seek local community support and answers from professional agencies in tackling the challenges we faced.</a:t>
            </a:r>
          </a:p>
          <a:p>
            <a:pPr>
              <a:spcAft>
                <a:spcPts val="800"/>
              </a:spcAft>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It is with pride that our reputation for dedication and hard work has grown from strength to strength every year in our local area.</a:t>
            </a:r>
          </a:p>
          <a:p>
            <a:pPr>
              <a:spcAft>
                <a:spcPts val="800"/>
              </a:spcAft>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We have managed to create and nurture a much-needed support network for families and carers with children who have additional and complex needs.</a:t>
            </a:r>
          </a:p>
        </p:txBody>
      </p:sp>
      <p:pic>
        <p:nvPicPr>
          <p:cNvPr id="5" name="Picture 4" descr="Icon&#10;&#10;Description automatically generated">
            <a:extLst>
              <a:ext uri="{FF2B5EF4-FFF2-40B4-BE49-F238E27FC236}">
                <a16:creationId xmlns:a16="http://schemas.microsoft.com/office/drawing/2014/main" id="{C7496834-D416-0A89-E533-F8BED75CA2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791" r="6312"/>
          <a:stretch/>
        </p:blipFill>
        <p:spPr>
          <a:xfrm>
            <a:off x="7199440" y="10"/>
            <a:ext cx="4992560" cy="6857990"/>
          </a:xfrm>
          <a:prstGeom prst="rect">
            <a:avLst/>
          </a:prstGeom>
          <a:effectLst/>
        </p:spPr>
      </p:pic>
    </p:spTree>
    <p:extLst>
      <p:ext uri="{BB962C8B-B14F-4D97-AF65-F5344CB8AC3E}">
        <p14:creationId xmlns:p14="http://schemas.microsoft.com/office/powerpoint/2010/main" val="30199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3FC8A-B2A6-8B45-1DAE-6B754288A49B}"/>
              </a:ext>
            </a:extLst>
          </p:cNvPr>
          <p:cNvSpPr>
            <a:spLocks noGrp="1"/>
          </p:cNvSpPr>
          <p:nvPr>
            <p:ph type="title"/>
          </p:nvPr>
        </p:nvSpPr>
        <p:spPr>
          <a:xfrm>
            <a:off x="841248" y="548640"/>
            <a:ext cx="3600860" cy="5431536"/>
          </a:xfrm>
        </p:spPr>
        <p:txBody>
          <a:bodyPr>
            <a:normAutofit/>
          </a:bodyPr>
          <a:lstStyle/>
          <a:p>
            <a:r>
              <a:rPr lang="en-GB" sz="5400" dirty="0">
                <a:latin typeface="Avenir Next LT Pro Demi" panose="020B0704020202020204" pitchFamily="34" charset="0"/>
              </a:rPr>
              <a:t>Our goal</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957459-0474-9C08-0BB3-1467910CEBA3}"/>
              </a:ext>
            </a:extLst>
          </p:cNvPr>
          <p:cNvSpPr>
            <a:spLocks noGrp="1"/>
          </p:cNvSpPr>
          <p:nvPr>
            <p:ph idx="1"/>
          </p:nvPr>
        </p:nvSpPr>
        <p:spPr>
          <a:xfrm>
            <a:off x="5126418" y="552091"/>
            <a:ext cx="6224335" cy="5431536"/>
          </a:xfrm>
        </p:spPr>
        <p:txBody>
          <a:bodyPr anchor="ctr">
            <a:normAutofit/>
          </a:bodyPr>
          <a:lstStyle/>
          <a:p>
            <a:pPr>
              <a:spcAft>
                <a:spcPts val="800"/>
              </a:spcAft>
            </a:pPr>
            <a:r>
              <a:rPr lang="en-GB" sz="2200" dirty="0">
                <a:effectLst/>
                <a:latin typeface="Avenir Next LT Pro" panose="020B0504020202020204" pitchFamily="34" charset="0"/>
                <a:ea typeface="Calibri" panose="020F0502020204030204" pitchFamily="34" charset="0"/>
                <a:cs typeface="Times New Roman" panose="02020603050405020304" pitchFamily="18" charset="0"/>
              </a:rPr>
              <a:t>Our goal is to continually strive to spread the word about our ethos, provide more access to key professionals and agencies, more events to educate and inform and more opportunities to connect with others in similar situations.</a:t>
            </a:r>
          </a:p>
          <a:p>
            <a:pPr>
              <a:spcAft>
                <a:spcPts val="800"/>
              </a:spcAft>
            </a:pPr>
            <a:r>
              <a:rPr lang="en-GB" sz="2200" dirty="0">
                <a:effectLst/>
                <a:latin typeface="Avenir Next LT Pro" panose="020B0504020202020204" pitchFamily="34" charset="0"/>
                <a:ea typeface="Calibri" panose="020F0502020204030204" pitchFamily="34" charset="0"/>
                <a:cs typeface="Times New Roman" panose="02020603050405020304" pitchFamily="18" charset="0"/>
              </a:rPr>
              <a:t>We are so grateful to all the local individuals, businesses and fellow charities who have supported us throughout our journey and continue to generously donate to our cause.</a:t>
            </a:r>
          </a:p>
          <a:p>
            <a:pPr>
              <a:spcAft>
                <a:spcPts val="800"/>
              </a:spcAft>
            </a:pPr>
            <a:r>
              <a:rPr lang="en-GB" sz="2200" dirty="0">
                <a:effectLst/>
                <a:latin typeface="Avenir Next LT Pro" panose="020B0504020202020204" pitchFamily="34" charset="0"/>
                <a:ea typeface="Calibri" panose="020F0502020204030204" pitchFamily="34" charset="0"/>
                <a:cs typeface="Times New Roman" panose="02020603050405020304" pitchFamily="18" charset="0"/>
              </a:rPr>
              <a:t>We have over 250 families/members.</a:t>
            </a:r>
          </a:p>
          <a:p>
            <a:pPr>
              <a:spcAft>
                <a:spcPts val="800"/>
              </a:spcAft>
            </a:pPr>
            <a:r>
              <a:rPr lang="en-GB" sz="2200" dirty="0">
                <a:effectLst/>
                <a:latin typeface="Avenir Next LT Pro" panose="020B0504020202020204" pitchFamily="34" charset="0"/>
                <a:ea typeface="Calibri" panose="020F0502020204030204" pitchFamily="34" charset="0"/>
                <a:cs typeface="Times New Roman" panose="02020603050405020304" pitchFamily="18" charset="0"/>
              </a:rPr>
              <a:t>All events are free of charge to our members.</a:t>
            </a:r>
          </a:p>
          <a:p>
            <a:endParaRPr lang="en-GB" sz="2200" dirty="0">
              <a:latin typeface="Avenir Next LT Pro" panose="020B0504020202020204" pitchFamily="34" charset="0"/>
            </a:endParaRPr>
          </a:p>
        </p:txBody>
      </p:sp>
    </p:spTree>
    <p:extLst>
      <p:ext uri="{BB962C8B-B14F-4D97-AF65-F5344CB8AC3E}">
        <p14:creationId xmlns:p14="http://schemas.microsoft.com/office/powerpoint/2010/main" val="27045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B03AC-2E29-3A45-9BA9-CAFE4FC870FB}"/>
              </a:ext>
            </a:extLst>
          </p:cNvPr>
          <p:cNvSpPr>
            <a:spLocks noGrp="1"/>
          </p:cNvSpPr>
          <p:nvPr>
            <p:ph type="title"/>
          </p:nvPr>
        </p:nvSpPr>
        <p:spPr>
          <a:xfrm>
            <a:off x="841248" y="548640"/>
            <a:ext cx="3600860" cy="5431536"/>
          </a:xfrm>
        </p:spPr>
        <p:txBody>
          <a:bodyPr>
            <a:normAutofit/>
          </a:bodyPr>
          <a:lstStyle/>
          <a:p>
            <a:r>
              <a:rPr lang="en-GB" sz="5000">
                <a:latin typeface="Avenir Next LT Pro Demi" panose="020B0704020202020204" pitchFamily="34" charset="0"/>
              </a:rPr>
              <a:t>Our philosophy - C A R 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C6BABC0-0B10-80B4-576C-F9F9B012A17B}"/>
              </a:ext>
            </a:extLst>
          </p:cNvPr>
          <p:cNvSpPr>
            <a:spLocks noGrp="1"/>
          </p:cNvSpPr>
          <p:nvPr>
            <p:ph idx="1"/>
          </p:nvPr>
        </p:nvSpPr>
        <p:spPr>
          <a:xfrm>
            <a:off x="5126418" y="552091"/>
            <a:ext cx="6224335" cy="5431536"/>
          </a:xfrm>
        </p:spPr>
        <p:txBody>
          <a:bodyPr anchor="ctr">
            <a:normAutofit/>
          </a:bodyPr>
          <a:lstStyle/>
          <a:p>
            <a:pPr marL="0" indent="0">
              <a:spcAft>
                <a:spcPts val="800"/>
              </a:spcAft>
              <a:buNone/>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	C - CONNECT</a:t>
            </a:r>
          </a:p>
          <a:p>
            <a:pPr>
              <a:spcAft>
                <a:spcPts val="800"/>
              </a:spcAft>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With the help of coffee and cake, we gather every few weeks in various locations to meet with similar families. We socialise, chat, share stories and strategies for living well with our children.</a:t>
            </a:r>
          </a:p>
          <a:p>
            <a:pPr marL="0" indent="0">
              <a:spcAft>
                <a:spcPts val="800"/>
              </a:spcAft>
              <a:buNone/>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	A- ACCESS</a:t>
            </a:r>
          </a:p>
          <a:p>
            <a:pPr>
              <a:spcAft>
                <a:spcPts val="800"/>
              </a:spcAft>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Once a year we facilitate an opportunity for parents and carers to meet and feedback to key professionals that represent the various services our children use: Education, CAMHS, Social Work, NHS and others.</a:t>
            </a:r>
          </a:p>
          <a:p>
            <a:pPr marL="0" indent="0">
              <a:spcAft>
                <a:spcPts val="800"/>
              </a:spcAft>
              <a:buNone/>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	R - RELAX</a:t>
            </a:r>
          </a:p>
          <a:p>
            <a:pPr>
              <a:spcAft>
                <a:spcPts val="800"/>
              </a:spcAft>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We regularly run various fun and inclusive activities for our children: dance, golf, badminton, swimming and arts with lots more to come.</a:t>
            </a:r>
          </a:p>
          <a:p>
            <a:pPr marL="0" indent="0">
              <a:spcAft>
                <a:spcPts val="800"/>
              </a:spcAft>
              <a:buNone/>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	E - EDUCATE</a:t>
            </a:r>
          </a:p>
          <a:p>
            <a:pPr>
              <a:spcAft>
                <a:spcPts val="800"/>
              </a:spcAft>
            </a:pPr>
            <a:r>
              <a:rPr lang="en-GB" sz="1400">
                <a:effectLst/>
                <a:latin typeface="Avenir Next LT Pro" panose="020B0504020202020204" pitchFamily="34" charset="0"/>
                <a:ea typeface="Calibri" panose="020F0502020204030204" pitchFamily="34" charset="0"/>
                <a:cs typeface="Times New Roman" panose="02020603050405020304" pitchFamily="18" charset="0"/>
              </a:rPr>
              <a:t>Meeting of Minds offers parents, carers and sibling's events that help to "tool up" for the journey ahead, from mindfulness workshops to presentations by practicing experts in medicine, psychology and psychiatry.</a:t>
            </a:r>
          </a:p>
          <a:p>
            <a:endParaRPr lang="en-GB" sz="1400"/>
          </a:p>
        </p:txBody>
      </p:sp>
    </p:spTree>
    <p:extLst>
      <p:ext uri="{BB962C8B-B14F-4D97-AF65-F5344CB8AC3E}">
        <p14:creationId xmlns:p14="http://schemas.microsoft.com/office/powerpoint/2010/main" val="285993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ED1E2-0651-0979-C611-FB06FF9FE7F3}"/>
              </a:ext>
            </a:extLst>
          </p:cNvPr>
          <p:cNvSpPr>
            <a:spLocks noGrp="1"/>
          </p:cNvSpPr>
          <p:nvPr>
            <p:ph type="title"/>
          </p:nvPr>
        </p:nvSpPr>
        <p:spPr>
          <a:xfrm>
            <a:off x="838199" y="4625162"/>
            <a:ext cx="4153767" cy="1667975"/>
          </a:xfrm>
        </p:spPr>
        <p:txBody>
          <a:bodyPr>
            <a:normAutofit/>
          </a:bodyPr>
          <a:lstStyle/>
          <a:p>
            <a:r>
              <a:rPr lang="en-GB" sz="4000">
                <a:latin typeface="Avenir Next LT Pro Demi" panose="020B0704020202020204" pitchFamily="34" charset="0"/>
              </a:rPr>
              <a:t>What do we get up to?</a:t>
            </a:r>
          </a:p>
        </p:txBody>
      </p:sp>
      <p:pic>
        <p:nvPicPr>
          <p:cNvPr id="7" name="Picture 6" descr="A llama on a leash&#10;&#10;Description automatically generated with low confidence">
            <a:extLst>
              <a:ext uri="{FF2B5EF4-FFF2-40B4-BE49-F238E27FC236}">
                <a16:creationId xmlns:a16="http://schemas.microsoft.com/office/drawing/2014/main" id="{48321A95-8695-967A-A70E-E3B7B3627D8A}"/>
              </a:ext>
            </a:extLst>
          </p:cNvPr>
          <p:cNvPicPr>
            <a:picLocks noChangeAspect="1"/>
          </p:cNvPicPr>
          <p:nvPr/>
        </p:nvPicPr>
        <p:blipFill rotWithShape="1">
          <a:blip r:embed="rId2">
            <a:extLst>
              <a:ext uri="{28A0092B-C50C-407E-A947-70E740481C1C}">
                <a14:useLocalDpi xmlns:a14="http://schemas.microsoft.com/office/drawing/2010/main" val="0"/>
              </a:ext>
            </a:extLst>
          </a:blip>
          <a:srcRect t="7664" r="1" b="21913"/>
          <a:stretch/>
        </p:blipFill>
        <p:spPr>
          <a:xfrm>
            <a:off x="838199" y="536943"/>
            <a:ext cx="4153757" cy="3900336"/>
          </a:xfrm>
          <a:prstGeom prst="rect">
            <a:avLst/>
          </a:prstGeom>
        </p:spPr>
      </p:pic>
      <p:pic>
        <p:nvPicPr>
          <p:cNvPr id="5" name="Picture 4" descr="A group of people posing for a photo&#10;&#10;Description automatically generated with low confidence">
            <a:extLst>
              <a:ext uri="{FF2B5EF4-FFF2-40B4-BE49-F238E27FC236}">
                <a16:creationId xmlns:a16="http://schemas.microsoft.com/office/drawing/2014/main" id="{4FB1567E-3A61-6EE9-1FE3-C49211C5BEED}"/>
              </a:ext>
            </a:extLst>
          </p:cNvPr>
          <p:cNvPicPr>
            <a:picLocks noChangeAspect="1"/>
          </p:cNvPicPr>
          <p:nvPr/>
        </p:nvPicPr>
        <p:blipFill rotWithShape="1">
          <a:blip r:embed="rId3">
            <a:extLst>
              <a:ext uri="{28A0092B-C50C-407E-A947-70E740481C1C}">
                <a14:useLocalDpi xmlns:a14="http://schemas.microsoft.com/office/drawing/2010/main" val="0"/>
              </a:ext>
            </a:extLst>
          </a:blip>
          <a:srcRect t="17513" r="-2" b="-2"/>
          <a:stretch/>
        </p:blipFill>
        <p:spPr>
          <a:xfrm>
            <a:off x="5183372" y="536943"/>
            <a:ext cx="6304539" cy="3900336"/>
          </a:xfrm>
          <a:prstGeom prst="rect">
            <a:avLst/>
          </a:prstGeom>
        </p:spPr>
      </p:pic>
      <p:sp>
        <p:nvSpPr>
          <p:cNvPr id="3" name="Content Placeholder 2">
            <a:extLst>
              <a:ext uri="{FF2B5EF4-FFF2-40B4-BE49-F238E27FC236}">
                <a16:creationId xmlns:a16="http://schemas.microsoft.com/office/drawing/2014/main" id="{6C3D4499-64AD-215F-3555-F64053A2B079}"/>
              </a:ext>
            </a:extLst>
          </p:cNvPr>
          <p:cNvSpPr>
            <a:spLocks noGrp="1"/>
          </p:cNvSpPr>
          <p:nvPr>
            <p:ph idx="1"/>
          </p:nvPr>
        </p:nvSpPr>
        <p:spPr>
          <a:xfrm>
            <a:off x="5183372" y="4625162"/>
            <a:ext cx="6304540" cy="1667975"/>
          </a:xfrm>
        </p:spPr>
        <p:txBody>
          <a:bodyPr anchor="ctr">
            <a:normAutofit/>
          </a:bodyPr>
          <a:lstStyle/>
          <a:p>
            <a:r>
              <a:rPr lang="en-GB" sz="2000" dirty="0">
                <a:latin typeface="Avenir Next LT Pro" panose="020B0504020202020204" pitchFamily="34" charset="0"/>
              </a:rPr>
              <a:t>Activities we do with our young people/families include:</a:t>
            </a:r>
          </a:p>
          <a:p>
            <a:pPr marL="0" indent="0">
              <a:buNone/>
            </a:pPr>
            <a:r>
              <a:rPr lang="en-GB" sz="2000" dirty="0">
                <a:latin typeface="Avenir Next LT Pro" panose="020B0504020202020204" pitchFamily="34" charset="0"/>
              </a:rPr>
              <a:t>boxing, swimming, silent discos, alpaca treks, archery </a:t>
            </a:r>
            <a:endParaRPr lang="en-GB" sz="2000" dirty="0"/>
          </a:p>
        </p:txBody>
      </p:sp>
    </p:spTree>
    <p:extLst>
      <p:ext uri="{BB962C8B-B14F-4D97-AF65-F5344CB8AC3E}">
        <p14:creationId xmlns:p14="http://schemas.microsoft.com/office/powerpoint/2010/main" val="322245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72DA5-2E39-5162-5955-98DE413AEBDA}"/>
              </a:ext>
            </a:extLst>
          </p:cNvPr>
          <p:cNvSpPr>
            <a:spLocks noGrp="1"/>
          </p:cNvSpPr>
          <p:nvPr>
            <p:ph type="title"/>
          </p:nvPr>
        </p:nvSpPr>
        <p:spPr>
          <a:xfrm>
            <a:off x="838199" y="4625162"/>
            <a:ext cx="4153767" cy="1667975"/>
          </a:xfrm>
        </p:spPr>
        <p:txBody>
          <a:bodyPr>
            <a:normAutofit/>
          </a:bodyPr>
          <a:lstStyle/>
          <a:p>
            <a:r>
              <a:rPr lang="en-GB" sz="4000">
                <a:latin typeface="Avenir Next LT Pro Demi" panose="020B0704020202020204" pitchFamily="34" charset="0"/>
              </a:rPr>
              <a:t>What do we get up to?</a:t>
            </a:r>
          </a:p>
        </p:txBody>
      </p:sp>
      <p:pic>
        <p:nvPicPr>
          <p:cNvPr id="21" name="Picture 20" descr="A picture containing outdoor, person&#10;&#10;Description automatically generated">
            <a:extLst>
              <a:ext uri="{FF2B5EF4-FFF2-40B4-BE49-F238E27FC236}">
                <a16:creationId xmlns:a16="http://schemas.microsoft.com/office/drawing/2014/main" id="{2FB158C7-D181-7FD6-572F-02A88905A508}"/>
              </a:ext>
            </a:extLst>
          </p:cNvPr>
          <p:cNvPicPr>
            <a:picLocks noChangeAspect="1"/>
          </p:cNvPicPr>
          <p:nvPr/>
        </p:nvPicPr>
        <p:blipFill rotWithShape="1">
          <a:blip r:embed="rId2">
            <a:extLst>
              <a:ext uri="{28A0092B-C50C-407E-A947-70E740481C1C}">
                <a14:useLocalDpi xmlns:a14="http://schemas.microsoft.com/office/drawing/2010/main" val="0"/>
              </a:ext>
            </a:extLst>
          </a:blip>
          <a:srcRect t="53" r="-4" b="6045"/>
          <a:stretch/>
        </p:blipFill>
        <p:spPr>
          <a:xfrm>
            <a:off x="838199" y="536943"/>
            <a:ext cx="4153757" cy="3900336"/>
          </a:xfrm>
          <a:prstGeom prst="rect">
            <a:avLst/>
          </a:prstGeom>
        </p:spPr>
      </p:pic>
      <p:pic>
        <p:nvPicPr>
          <p:cNvPr id="15" name="Picture 14" descr="A picture containing text, indoor, person&#10;&#10;Description automatically generated">
            <a:extLst>
              <a:ext uri="{FF2B5EF4-FFF2-40B4-BE49-F238E27FC236}">
                <a16:creationId xmlns:a16="http://schemas.microsoft.com/office/drawing/2014/main" id="{17919908-D255-BD5F-6842-0ADB372CFA4A}"/>
              </a:ext>
            </a:extLst>
          </p:cNvPr>
          <p:cNvPicPr>
            <a:picLocks noChangeAspect="1"/>
          </p:cNvPicPr>
          <p:nvPr/>
        </p:nvPicPr>
        <p:blipFill rotWithShape="1">
          <a:blip r:embed="rId3">
            <a:extLst>
              <a:ext uri="{28A0092B-C50C-407E-A947-70E740481C1C}">
                <a14:useLocalDpi xmlns:a14="http://schemas.microsoft.com/office/drawing/2010/main" val="0"/>
              </a:ext>
            </a:extLst>
          </a:blip>
          <a:srcRect t="1893" r="-2" b="9408"/>
          <a:stretch/>
        </p:blipFill>
        <p:spPr>
          <a:xfrm>
            <a:off x="5183372" y="536943"/>
            <a:ext cx="6304539" cy="3900336"/>
          </a:xfrm>
          <a:prstGeom prst="rect">
            <a:avLst/>
          </a:prstGeom>
        </p:spPr>
      </p:pic>
      <p:sp>
        <p:nvSpPr>
          <p:cNvPr id="3" name="Content Placeholder 2">
            <a:extLst>
              <a:ext uri="{FF2B5EF4-FFF2-40B4-BE49-F238E27FC236}">
                <a16:creationId xmlns:a16="http://schemas.microsoft.com/office/drawing/2014/main" id="{235DB8ED-8C79-3C27-8C20-D47424D34F96}"/>
              </a:ext>
            </a:extLst>
          </p:cNvPr>
          <p:cNvSpPr>
            <a:spLocks noGrp="1"/>
          </p:cNvSpPr>
          <p:nvPr>
            <p:ph idx="1"/>
          </p:nvPr>
        </p:nvSpPr>
        <p:spPr>
          <a:xfrm>
            <a:off x="5183372" y="4625162"/>
            <a:ext cx="6304540" cy="1667975"/>
          </a:xfrm>
        </p:spPr>
        <p:txBody>
          <a:bodyPr anchor="ctr">
            <a:normAutofit/>
          </a:bodyPr>
          <a:lstStyle/>
          <a:p>
            <a:r>
              <a:rPr lang="en-GB" sz="2000" dirty="0">
                <a:latin typeface="Avenir Next LT Pro" panose="020B0504020202020204" pitchFamily="34" charset="0"/>
              </a:rPr>
              <a:t>tomahawk throwing, hypnosis, outdoor adventures, curling, bowling, ninja warrior and more.</a:t>
            </a:r>
          </a:p>
          <a:p>
            <a:endParaRPr lang="en-GB" sz="2000" dirty="0"/>
          </a:p>
        </p:txBody>
      </p:sp>
    </p:spTree>
    <p:extLst>
      <p:ext uri="{BB962C8B-B14F-4D97-AF65-F5344CB8AC3E}">
        <p14:creationId xmlns:p14="http://schemas.microsoft.com/office/powerpoint/2010/main" val="251007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169A1-FC26-FEA9-7BAF-9123E8FC24AE}"/>
              </a:ext>
            </a:extLst>
          </p:cNvPr>
          <p:cNvSpPr>
            <a:spLocks noGrp="1"/>
          </p:cNvSpPr>
          <p:nvPr>
            <p:ph type="title"/>
          </p:nvPr>
        </p:nvSpPr>
        <p:spPr>
          <a:xfrm>
            <a:off x="838199" y="537883"/>
            <a:ext cx="4783697" cy="1942810"/>
          </a:xfrm>
        </p:spPr>
        <p:txBody>
          <a:bodyPr anchor="b">
            <a:normAutofit/>
          </a:bodyPr>
          <a:lstStyle/>
          <a:p>
            <a:r>
              <a:rPr lang="en-GB" sz="4000" dirty="0">
                <a:latin typeface="Avenir Next LT Pro Demi" panose="020B0704020202020204" pitchFamily="34" charset="0"/>
              </a:rPr>
              <a:t>Neurodiversity and creating a better future</a:t>
            </a:r>
          </a:p>
        </p:txBody>
      </p:sp>
      <p:sp>
        <p:nvSpPr>
          <p:cNvPr id="3" name="Content Placeholder 2">
            <a:extLst>
              <a:ext uri="{FF2B5EF4-FFF2-40B4-BE49-F238E27FC236}">
                <a16:creationId xmlns:a16="http://schemas.microsoft.com/office/drawing/2014/main" id="{66F87470-2A13-CBF1-576D-E56FA6F9065E}"/>
              </a:ext>
            </a:extLst>
          </p:cNvPr>
          <p:cNvSpPr>
            <a:spLocks noGrp="1"/>
          </p:cNvSpPr>
          <p:nvPr>
            <p:ph idx="1"/>
          </p:nvPr>
        </p:nvSpPr>
        <p:spPr>
          <a:xfrm>
            <a:off x="838199" y="2686323"/>
            <a:ext cx="4783697" cy="3433583"/>
          </a:xfrm>
        </p:spPr>
        <p:txBody>
          <a:bodyPr>
            <a:normAutofit/>
          </a:bodyPr>
          <a:lstStyle/>
          <a:p>
            <a:pPr marL="0" indent="0">
              <a:buNone/>
            </a:pPr>
            <a:endParaRPr lang="en-GB" sz="2000" dirty="0">
              <a:latin typeface="Avenir Next LT Pro" panose="020B0504020202020204" pitchFamily="34" charset="0"/>
            </a:endParaRPr>
          </a:p>
          <a:p>
            <a:r>
              <a:rPr lang="en-GB" sz="2000" dirty="0">
                <a:effectLst/>
                <a:latin typeface="Avenir Next LT Pro" panose="020B0504020202020204" pitchFamily="34" charset="0"/>
                <a:ea typeface="Calibri" panose="020F0502020204030204" pitchFamily="34" charset="0"/>
                <a:cs typeface="Times New Roman" panose="02020603050405020304" pitchFamily="18" charset="0"/>
              </a:rPr>
              <a:t>Neurodiversity describes the idea that people experience and interact with the world around them in many different ways. </a:t>
            </a:r>
          </a:p>
          <a:p>
            <a:r>
              <a:rPr lang="en-GB" sz="2000" dirty="0">
                <a:effectLst/>
                <a:latin typeface="Avenir Next LT Pro" panose="020B0504020202020204" pitchFamily="34" charset="0"/>
                <a:ea typeface="Calibri" panose="020F0502020204030204" pitchFamily="34" charset="0"/>
                <a:cs typeface="Times New Roman" panose="02020603050405020304" pitchFamily="18" charset="0"/>
              </a:rPr>
              <a:t>There is no one "right" way of thinking, learning, and behaving, and differences should not be viewed as differences.</a:t>
            </a:r>
          </a:p>
          <a:p>
            <a:endParaRPr lang="en-GB" sz="2000" dirty="0"/>
          </a:p>
        </p:txBody>
      </p:sp>
      <p:pic>
        <p:nvPicPr>
          <p:cNvPr id="5" name="Picture 4" descr="A picture containing text, person, suit, standing&#10;&#10;Description automatically generated">
            <a:extLst>
              <a:ext uri="{FF2B5EF4-FFF2-40B4-BE49-F238E27FC236}">
                <a16:creationId xmlns:a16="http://schemas.microsoft.com/office/drawing/2014/main" id="{758D7018-3E04-3D4F-31FD-7146AAE24C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8424" y="646206"/>
            <a:ext cx="5365375" cy="5365375"/>
          </a:xfrm>
          <a:prstGeom prst="rect">
            <a:avLst/>
          </a:prstGeom>
        </p:spPr>
      </p:pic>
    </p:spTree>
    <p:extLst>
      <p:ext uri="{BB962C8B-B14F-4D97-AF65-F5344CB8AC3E}">
        <p14:creationId xmlns:p14="http://schemas.microsoft.com/office/powerpoint/2010/main" val="52586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D427A-BA04-473F-1915-AF1FDEB60200}"/>
              </a:ext>
            </a:extLst>
          </p:cNvPr>
          <p:cNvSpPr>
            <a:spLocks noGrp="1"/>
          </p:cNvSpPr>
          <p:nvPr>
            <p:ph type="title"/>
          </p:nvPr>
        </p:nvSpPr>
        <p:spPr>
          <a:xfrm>
            <a:off x="836679" y="723898"/>
            <a:ext cx="6002110" cy="1495425"/>
          </a:xfrm>
        </p:spPr>
        <p:txBody>
          <a:bodyPr>
            <a:normAutofit/>
          </a:bodyPr>
          <a:lstStyle/>
          <a:p>
            <a:r>
              <a:rPr lang="en-GB" sz="4000">
                <a:latin typeface="Avenir Next LT Pro Demi" panose="020B0704020202020204" pitchFamily="34" charset="0"/>
              </a:rPr>
              <a:t>The most common neurodiversity myths</a:t>
            </a:r>
          </a:p>
        </p:txBody>
      </p:sp>
      <p:sp>
        <p:nvSpPr>
          <p:cNvPr id="3" name="Content Placeholder 2">
            <a:extLst>
              <a:ext uri="{FF2B5EF4-FFF2-40B4-BE49-F238E27FC236}">
                <a16:creationId xmlns:a16="http://schemas.microsoft.com/office/drawing/2014/main" id="{A560C80B-DB05-E652-A668-C918BAEB37DC}"/>
              </a:ext>
            </a:extLst>
          </p:cNvPr>
          <p:cNvSpPr>
            <a:spLocks noGrp="1"/>
          </p:cNvSpPr>
          <p:nvPr>
            <p:ph idx="1"/>
          </p:nvPr>
        </p:nvSpPr>
        <p:spPr>
          <a:xfrm>
            <a:off x="836680" y="2405067"/>
            <a:ext cx="6002110" cy="3729034"/>
          </a:xfrm>
        </p:spPr>
        <p:txBody>
          <a:bodyPr>
            <a:normAutofit/>
          </a:bodyPr>
          <a:lstStyle/>
          <a:p>
            <a:pPr>
              <a:spcAft>
                <a:spcPts val="800"/>
              </a:spcAft>
            </a:pP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mj-lt"/>
              <a:buAutoNum type="arabicPeriod"/>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Neurodiversity is linked with only Autism </a:t>
            </a:r>
          </a:p>
          <a:p>
            <a:pPr marL="342900" indent="-342900">
              <a:spcAft>
                <a:spcPts val="800"/>
              </a:spcAft>
              <a:buFont typeface="+mj-lt"/>
              <a:buAutoNum type="arabicPeriod"/>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Neurodiverse individuals are all the same/similar</a:t>
            </a:r>
          </a:p>
          <a:p>
            <a:pPr marL="342900" indent="-342900">
              <a:spcAft>
                <a:spcPts val="800"/>
              </a:spcAft>
              <a:buFont typeface="+mj-lt"/>
              <a:buAutoNum type="arabicPeriod"/>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Neurodiverse people cannot succeed in school</a:t>
            </a:r>
          </a:p>
          <a:p>
            <a:pPr marL="342900" indent="-342900">
              <a:spcAft>
                <a:spcPts val="800"/>
              </a:spcAft>
              <a:buFont typeface="+mj-lt"/>
              <a:buAutoNum type="arabicPeriod"/>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Neurodiversity and Mental Health Conditions are the same .</a:t>
            </a:r>
          </a:p>
          <a:p>
            <a:pPr marL="342900" indent="-342900">
              <a:spcAft>
                <a:spcPts val="800"/>
              </a:spcAft>
              <a:buFont typeface="+mj-lt"/>
              <a:buAutoNum type="arabicPeriod"/>
            </a:pPr>
            <a:r>
              <a:rPr lang="en-GB" sz="1700" dirty="0">
                <a:effectLst/>
                <a:latin typeface="Avenir Next LT Pro" panose="020B0504020202020204" pitchFamily="34" charset="0"/>
                <a:ea typeface="Calibri" panose="020F0502020204030204" pitchFamily="34" charset="0"/>
                <a:cs typeface="Times New Roman" panose="02020603050405020304" pitchFamily="18" charset="0"/>
              </a:rPr>
              <a:t>Neurodiverse people cannot communicate efficiently ...</a:t>
            </a:r>
          </a:p>
          <a:p>
            <a:pPr marL="342900" indent="-342900">
              <a:spcAft>
                <a:spcPts val="800"/>
              </a:spcAft>
              <a:buFont typeface="+mj-lt"/>
              <a:buAutoNum type="arabicPeriod"/>
            </a:pPr>
            <a:r>
              <a:rPr lang="en-GB" sz="1700">
                <a:effectLst/>
                <a:latin typeface="Avenir Next LT Pro" panose="020B0504020202020204" pitchFamily="34" charset="0"/>
                <a:ea typeface="Calibri" panose="020F0502020204030204" pitchFamily="34" charset="0"/>
                <a:cs typeface="Times New Roman" panose="02020603050405020304" pitchFamily="18" charset="0"/>
              </a:rPr>
              <a:t>Neurodiversity is a term people use to make others feel better about their disability</a:t>
            </a:r>
          </a:p>
          <a:p>
            <a:endParaRPr lang="en-GB" sz="1700" dirty="0"/>
          </a:p>
        </p:txBody>
      </p:sp>
      <p:pic>
        <p:nvPicPr>
          <p:cNvPr id="5" name="Picture 4" descr="A picture containing map&#10;&#10;Description automatically generated">
            <a:extLst>
              <a:ext uri="{FF2B5EF4-FFF2-40B4-BE49-F238E27FC236}">
                <a16:creationId xmlns:a16="http://schemas.microsoft.com/office/drawing/2014/main" id="{419C962E-B262-3F49-DF29-5B98625497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791" r="26259"/>
          <a:stretch/>
        </p:blipFill>
        <p:spPr>
          <a:xfrm>
            <a:off x="7199440" y="10"/>
            <a:ext cx="4992560" cy="6857990"/>
          </a:xfrm>
          <a:prstGeom prst="rect">
            <a:avLst/>
          </a:prstGeom>
          <a:effectLst/>
        </p:spPr>
      </p:pic>
    </p:spTree>
    <p:extLst>
      <p:ext uri="{BB962C8B-B14F-4D97-AF65-F5344CB8AC3E}">
        <p14:creationId xmlns:p14="http://schemas.microsoft.com/office/powerpoint/2010/main" val="414990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39E76-34F4-8EFF-45DE-500A53F8A5F2}"/>
              </a:ext>
            </a:extLst>
          </p:cNvPr>
          <p:cNvSpPr>
            <a:spLocks noGrp="1"/>
          </p:cNvSpPr>
          <p:nvPr>
            <p:ph type="title"/>
          </p:nvPr>
        </p:nvSpPr>
        <p:spPr>
          <a:xfrm>
            <a:off x="838199" y="573741"/>
            <a:ext cx="3785554" cy="2199341"/>
          </a:xfrm>
        </p:spPr>
        <p:txBody>
          <a:bodyPr anchor="b">
            <a:normAutofit/>
          </a:bodyPr>
          <a:lstStyle/>
          <a:p>
            <a:r>
              <a:rPr lang="en-GB" sz="4000">
                <a:latin typeface="Avenir Next LT Pro Demi" panose="020B0704020202020204" pitchFamily="34" charset="0"/>
              </a:rPr>
              <a:t>Questions? </a:t>
            </a:r>
          </a:p>
        </p:txBody>
      </p:sp>
      <p:sp>
        <p:nvSpPr>
          <p:cNvPr id="13" name="Content Placeholder 12">
            <a:extLst>
              <a:ext uri="{FF2B5EF4-FFF2-40B4-BE49-F238E27FC236}">
                <a16:creationId xmlns:a16="http://schemas.microsoft.com/office/drawing/2014/main" id="{3ED10917-A4EE-07B5-B482-332B40F9F521}"/>
              </a:ext>
            </a:extLst>
          </p:cNvPr>
          <p:cNvSpPr>
            <a:spLocks noGrp="1"/>
          </p:cNvSpPr>
          <p:nvPr>
            <p:ph idx="1"/>
          </p:nvPr>
        </p:nvSpPr>
        <p:spPr>
          <a:xfrm>
            <a:off x="838199" y="2982260"/>
            <a:ext cx="3748441" cy="3149600"/>
          </a:xfrm>
        </p:spPr>
        <p:txBody>
          <a:bodyPr>
            <a:normAutofit/>
          </a:bodyPr>
          <a:lstStyle/>
          <a:p>
            <a:endParaRPr lang="en-US" sz="2000"/>
          </a:p>
        </p:txBody>
      </p:sp>
      <p:pic>
        <p:nvPicPr>
          <p:cNvPr id="9" name="Content Placeholder 8" descr="A group of people raising their hands&#10;&#10;Description automatically generated with medium confidence">
            <a:extLst>
              <a:ext uri="{FF2B5EF4-FFF2-40B4-BE49-F238E27FC236}">
                <a16:creationId xmlns:a16="http://schemas.microsoft.com/office/drawing/2014/main" id="{069D19A6-1388-8C3B-E695-34479B9E1C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91801" y="1313635"/>
            <a:ext cx="6362000" cy="4230730"/>
          </a:xfrm>
          <a:prstGeom prst="rect">
            <a:avLst/>
          </a:prstGeom>
        </p:spPr>
      </p:pic>
    </p:spTree>
    <p:extLst>
      <p:ext uri="{BB962C8B-B14F-4D97-AF65-F5344CB8AC3E}">
        <p14:creationId xmlns:p14="http://schemas.microsoft.com/office/powerpoint/2010/main" val="2196203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513</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Avenir Next LT Pro Demi</vt:lpstr>
      <vt:lpstr>Calibri</vt:lpstr>
      <vt:lpstr>Calibri Light</vt:lpstr>
      <vt:lpstr>Office Theme</vt:lpstr>
      <vt:lpstr>PowerPoint Presentation</vt:lpstr>
      <vt:lpstr>Who are we?</vt:lpstr>
      <vt:lpstr>Our goal</vt:lpstr>
      <vt:lpstr>Our philosophy - C A R E</vt:lpstr>
      <vt:lpstr>What do we get up to?</vt:lpstr>
      <vt:lpstr>What do we get up to?</vt:lpstr>
      <vt:lpstr>Neurodiversity and creating a better future</vt:lpstr>
      <vt:lpstr>The most common neurodiversity myths</vt:lpstr>
      <vt:lpstr>Questions? </vt:lpstr>
    </vt:vector>
  </TitlesOfParts>
  <Company>Vets Now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Diamond</dc:creator>
  <cp:lastModifiedBy>Kenny Diamond</cp:lastModifiedBy>
  <cp:revision>1</cp:revision>
  <dcterms:created xsi:type="dcterms:W3CDTF">2023-03-09T19:07:07Z</dcterms:created>
  <dcterms:modified xsi:type="dcterms:W3CDTF">2023-03-09T20:47:33Z</dcterms:modified>
</cp:coreProperties>
</file>